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638" r:id="rId2"/>
    <p:sldId id="749" r:id="rId3"/>
    <p:sldId id="788" r:id="rId4"/>
    <p:sldId id="839" r:id="rId5"/>
    <p:sldId id="819" r:id="rId6"/>
    <p:sldId id="820" r:id="rId7"/>
    <p:sldId id="825" r:id="rId8"/>
    <p:sldId id="826" r:id="rId9"/>
    <p:sldId id="827" r:id="rId10"/>
    <p:sldId id="840" r:id="rId11"/>
    <p:sldId id="828" r:id="rId12"/>
    <p:sldId id="842" r:id="rId13"/>
    <p:sldId id="830" r:id="rId14"/>
    <p:sldId id="841" r:id="rId15"/>
    <p:sldId id="844" r:id="rId16"/>
    <p:sldId id="832" r:id="rId17"/>
    <p:sldId id="834" r:id="rId18"/>
    <p:sldId id="843" r:id="rId19"/>
    <p:sldId id="837" r:id="rId20"/>
    <p:sldId id="838" r:id="rId21"/>
    <p:sldId id="329" r:id="rId22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030"/>
    <a:srgbClr val="343434"/>
    <a:srgbClr val="FFCCFF"/>
    <a:srgbClr val="FF7C80"/>
    <a:srgbClr val="DCFCF6"/>
    <a:srgbClr val="0097CC"/>
    <a:srgbClr val="4D4D4D"/>
    <a:srgbClr val="33CCFF"/>
    <a:srgbClr val="33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43" autoAdjust="0"/>
    <p:restoredTop sz="98406" autoAdjust="0"/>
  </p:normalViewPr>
  <p:slideViewPr>
    <p:cSldViewPr>
      <p:cViewPr>
        <p:scale>
          <a:sx n="100" d="100"/>
          <a:sy n="100" d="100"/>
        </p:scale>
        <p:origin x="-2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42" y="-7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A40D31-9546-443F-847B-DA698C288BA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6990D1-CC6D-41DD-AB41-A5FFD303BE2F}">
      <dgm:prSet phldrT="[Text]" custT="1"/>
      <dgm:spPr/>
      <dgm:t>
        <a:bodyPr/>
        <a:lstStyle/>
        <a:p>
          <a:r>
            <a:rPr lang="fa-IR" sz="1400" dirty="0" smtClean="0">
              <a:latin typeface="Times New Roman" pitchFamily="18" charset="0"/>
              <a:cs typeface="B Zar" pitchFamily="2" charset="-78"/>
            </a:rPr>
            <a:t>عقد قراردادهاي كوتاه‌مدت </a:t>
          </a:r>
          <a:endParaRPr lang="en-US" sz="1400" dirty="0">
            <a:latin typeface="Times New Roman" pitchFamily="18" charset="0"/>
            <a:cs typeface="B Zar" pitchFamily="2" charset="-78"/>
          </a:endParaRPr>
        </a:p>
      </dgm:t>
    </dgm:pt>
    <dgm:pt modelId="{482202EB-2558-485B-88DF-416F4101A1CD}" type="parTrans" cxnId="{09EA9EFA-1ED6-440B-BC45-ECB77FDEC996}">
      <dgm:prSet/>
      <dgm:spPr/>
      <dgm:t>
        <a:bodyPr/>
        <a:lstStyle/>
        <a:p>
          <a:endParaRPr lang="en-US"/>
        </a:p>
      </dgm:t>
    </dgm:pt>
    <dgm:pt modelId="{3632DEF8-6E7C-4D59-8D12-07BEDF8B8A5C}" type="sibTrans" cxnId="{09EA9EFA-1ED6-440B-BC45-ECB77FDEC996}">
      <dgm:prSet/>
      <dgm:spPr/>
      <dgm:t>
        <a:bodyPr/>
        <a:lstStyle/>
        <a:p>
          <a:endParaRPr lang="en-US"/>
        </a:p>
      </dgm:t>
    </dgm:pt>
    <dgm:pt modelId="{10DA51BB-96D1-4BF9-B3F3-8F42F93F26E1}">
      <dgm:prSet phldrT="[Text]" custT="1"/>
      <dgm:spPr/>
      <dgm:t>
        <a:bodyPr/>
        <a:lstStyle/>
        <a:p>
          <a:pPr>
            <a:lnSpc>
              <a:spcPts val="1600"/>
            </a:lnSpc>
            <a:spcAft>
              <a:spcPts val="0"/>
            </a:spcAft>
          </a:pPr>
          <a:r>
            <a:rPr lang="fa-IR" sz="1400" dirty="0" smtClean="0">
              <a:latin typeface="Times New Roman" pitchFamily="18" charset="0"/>
              <a:cs typeface="B Zar" pitchFamily="2" charset="-78"/>
            </a:rPr>
            <a:t>بازارهاي لحظه‌اي</a:t>
          </a:r>
        </a:p>
        <a:p>
          <a:pPr>
            <a:lnSpc>
              <a:spcPts val="1600"/>
            </a:lnSpc>
            <a:spcAft>
              <a:spcPts val="0"/>
            </a:spcAft>
          </a:pPr>
          <a:r>
            <a:rPr lang="en-US" sz="1400" dirty="0" smtClean="0">
              <a:latin typeface="Times New Roman" pitchFamily="18" charset="0"/>
              <a:cs typeface="B Zar" pitchFamily="2" charset="-78"/>
            </a:rPr>
            <a:t>Real Time</a:t>
          </a:r>
        </a:p>
        <a:p>
          <a:pPr rtl="1">
            <a:lnSpc>
              <a:spcPts val="1600"/>
            </a:lnSpc>
            <a:spcAft>
              <a:spcPts val="0"/>
            </a:spcAft>
          </a:pPr>
          <a:r>
            <a:rPr lang="fa-IR" sz="1400" dirty="0" smtClean="0">
              <a:latin typeface="Times New Roman" pitchFamily="18" charset="0"/>
              <a:cs typeface="B Zar" pitchFamily="2" charset="-78"/>
            </a:rPr>
            <a:t>معمولاً در اختيار </a:t>
          </a:r>
          <a:r>
            <a:rPr lang="en-US" sz="1400" dirty="0" smtClean="0">
              <a:latin typeface="Times New Roman" pitchFamily="18" charset="0"/>
              <a:cs typeface="B Zar" pitchFamily="2" charset="-78"/>
            </a:rPr>
            <a:t>TSO</a:t>
          </a:r>
          <a:endParaRPr lang="en-US" sz="1400" dirty="0">
            <a:latin typeface="Times New Roman" pitchFamily="18" charset="0"/>
            <a:cs typeface="B Zar" pitchFamily="2" charset="-78"/>
          </a:endParaRPr>
        </a:p>
      </dgm:t>
    </dgm:pt>
    <dgm:pt modelId="{9F72CAFC-F43C-46C3-A522-2472DED9D965}" type="parTrans" cxnId="{2D76DB86-9D63-44B7-8380-B505F4BE215B}">
      <dgm:prSet/>
      <dgm:spPr/>
      <dgm:t>
        <a:bodyPr/>
        <a:lstStyle/>
        <a:p>
          <a:endParaRPr lang="en-US"/>
        </a:p>
      </dgm:t>
    </dgm:pt>
    <dgm:pt modelId="{E3CF67AF-2B94-438E-85DB-BF9B3864E25A}" type="sibTrans" cxnId="{2D76DB86-9D63-44B7-8380-B505F4BE215B}">
      <dgm:prSet/>
      <dgm:spPr/>
      <dgm:t>
        <a:bodyPr/>
        <a:lstStyle/>
        <a:p>
          <a:endParaRPr lang="en-US"/>
        </a:p>
      </dgm:t>
    </dgm:pt>
    <dgm:pt modelId="{BBAFE214-D29C-49B6-B0F2-E933F74BD7A3}">
      <dgm:prSet phldrT="[Text]" custT="1"/>
      <dgm:spPr/>
      <dgm:t>
        <a:bodyPr/>
        <a:lstStyle/>
        <a:p>
          <a:pPr>
            <a:lnSpc>
              <a:spcPts val="1600"/>
            </a:lnSpc>
            <a:spcAft>
              <a:spcPts val="0"/>
            </a:spcAft>
          </a:pPr>
          <a:r>
            <a:rPr lang="fa-IR" sz="1400" dirty="0" smtClean="0">
              <a:latin typeface="Times New Roman" pitchFamily="18" charset="0"/>
              <a:cs typeface="B Zar" pitchFamily="2" charset="-78"/>
            </a:rPr>
            <a:t>بازارهاي ساعت قبل</a:t>
          </a:r>
        </a:p>
        <a:p>
          <a:pPr>
            <a:lnSpc>
              <a:spcPts val="1600"/>
            </a:lnSpc>
            <a:spcAft>
              <a:spcPts val="0"/>
            </a:spcAft>
          </a:pPr>
          <a:r>
            <a:rPr lang="en-US" sz="1400" dirty="0" smtClean="0">
              <a:latin typeface="Times New Roman" pitchFamily="18" charset="0"/>
              <a:cs typeface="B Zar" pitchFamily="2" charset="-78"/>
            </a:rPr>
            <a:t>Hour Ahead</a:t>
          </a:r>
        </a:p>
        <a:p>
          <a:pPr>
            <a:lnSpc>
              <a:spcPts val="1600"/>
            </a:lnSpc>
            <a:spcAft>
              <a:spcPts val="0"/>
            </a:spcAft>
          </a:pPr>
          <a:r>
            <a:rPr lang="fa-IR" sz="1400" dirty="0" smtClean="0">
              <a:latin typeface="Times New Roman" pitchFamily="18" charset="0"/>
              <a:cs typeface="B Zar" pitchFamily="2" charset="-78"/>
            </a:rPr>
            <a:t>زيرساخت مي‌خواهد</a:t>
          </a:r>
          <a:endParaRPr lang="en-US" sz="1400" dirty="0">
            <a:latin typeface="Times New Roman" pitchFamily="18" charset="0"/>
            <a:cs typeface="B Zar" pitchFamily="2" charset="-78"/>
          </a:endParaRPr>
        </a:p>
      </dgm:t>
    </dgm:pt>
    <dgm:pt modelId="{5AD87381-C2D0-4C3B-AEF1-38AC31BFC4F4}" type="parTrans" cxnId="{FA01EE6E-D7D1-42E2-A502-405F6777CFE0}">
      <dgm:prSet/>
      <dgm:spPr/>
      <dgm:t>
        <a:bodyPr/>
        <a:lstStyle/>
        <a:p>
          <a:endParaRPr lang="en-US"/>
        </a:p>
      </dgm:t>
    </dgm:pt>
    <dgm:pt modelId="{2AD07B18-CAC3-4B28-96A9-A1072A231287}" type="sibTrans" cxnId="{FA01EE6E-D7D1-42E2-A502-405F6777CFE0}">
      <dgm:prSet/>
      <dgm:spPr/>
      <dgm:t>
        <a:bodyPr/>
        <a:lstStyle/>
        <a:p>
          <a:endParaRPr lang="en-US"/>
        </a:p>
      </dgm:t>
    </dgm:pt>
    <dgm:pt modelId="{0C783173-20AC-4877-82EF-FB5F3CEC32CA}">
      <dgm:prSet phldrT="[Text]" custT="1"/>
      <dgm:spPr/>
      <dgm:t>
        <a:bodyPr/>
        <a:lstStyle/>
        <a:p>
          <a:pPr>
            <a:lnSpc>
              <a:spcPts val="1600"/>
            </a:lnSpc>
            <a:spcAft>
              <a:spcPts val="0"/>
            </a:spcAft>
          </a:pPr>
          <a:r>
            <a:rPr lang="fa-IR" sz="1400" dirty="0" smtClean="0">
              <a:latin typeface="Times New Roman" pitchFamily="18" charset="0"/>
              <a:cs typeface="B Zar" pitchFamily="2" charset="-78"/>
            </a:rPr>
            <a:t>بازارهاي روز قبل</a:t>
          </a:r>
        </a:p>
        <a:p>
          <a:pPr>
            <a:lnSpc>
              <a:spcPts val="1600"/>
            </a:lnSpc>
            <a:spcAft>
              <a:spcPts val="0"/>
            </a:spcAft>
          </a:pPr>
          <a:r>
            <a:rPr lang="en-US" sz="1400" dirty="0" smtClean="0">
              <a:latin typeface="Times New Roman" pitchFamily="18" charset="0"/>
              <a:cs typeface="B Zar" pitchFamily="2" charset="-78"/>
            </a:rPr>
            <a:t>Day Ahead</a:t>
          </a:r>
          <a:endParaRPr lang="en-US" sz="1400" dirty="0">
            <a:latin typeface="Times New Roman" pitchFamily="18" charset="0"/>
            <a:cs typeface="B Zar" pitchFamily="2" charset="-78"/>
          </a:endParaRPr>
        </a:p>
      </dgm:t>
    </dgm:pt>
    <dgm:pt modelId="{D1B55DF7-80CF-4E6C-BC7F-DDC1CEFBEBC8}" type="parTrans" cxnId="{80E62CC2-A163-4FD2-BEFC-D5F7B5BBA214}">
      <dgm:prSet/>
      <dgm:spPr/>
      <dgm:t>
        <a:bodyPr/>
        <a:lstStyle/>
        <a:p>
          <a:endParaRPr lang="en-US"/>
        </a:p>
      </dgm:t>
    </dgm:pt>
    <dgm:pt modelId="{1D6DCF63-8781-4AA8-94A3-F9DA0B9FBC88}" type="sibTrans" cxnId="{80E62CC2-A163-4FD2-BEFC-D5F7B5BBA214}">
      <dgm:prSet/>
      <dgm:spPr/>
      <dgm:t>
        <a:bodyPr/>
        <a:lstStyle/>
        <a:p>
          <a:endParaRPr lang="en-US"/>
        </a:p>
      </dgm:t>
    </dgm:pt>
    <dgm:pt modelId="{09968E6F-0429-4F23-B873-EC0CFB5F9C39}">
      <dgm:prSet phldrT="[Text]" custT="1"/>
      <dgm:spPr/>
      <dgm:t>
        <a:bodyPr/>
        <a:lstStyle/>
        <a:p>
          <a:r>
            <a:rPr lang="fa-IR" sz="1400" dirty="0" smtClean="0">
              <a:latin typeface="Times New Roman" pitchFamily="18" charset="0"/>
              <a:cs typeface="B Zar" pitchFamily="2" charset="-78"/>
            </a:rPr>
            <a:t>بازار نقدي</a:t>
          </a:r>
          <a:endParaRPr lang="en-US" sz="1400" dirty="0">
            <a:latin typeface="Times New Roman" pitchFamily="18" charset="0"/>
            <a:cs typeface="B Zar" pitchFamily="2" charset="-78"/>
          </a:endParaRPr>
        </a:p>
      </dgm:t>
    </dgm:pt>
    <dgm:pt modelId="{06ED710B-4606-451C-ADF2-345AE5CB19F9}" type="parTrans" cxnId="{C32B4E27-74D8-4415-95ED-2D771786777C}">
      <dgm:prSet/>
      <dgm:spPr/>
      <dgm:t>
        <a:bodyPr/>
        <a:lstStyle/>
        <a:p>
          <a:endParaRPr lang="en-US"/>
        </a:p>
      </dgm:t>
    </dgm:pt>
    <dgm:pt modelId="{E6883A49-5D58-4E4B-BB25-834D24887B85}" type="sibTrans" cxnId="{C32B4E27-74D8-4415-95ED-2D771786777C}">
      <dgm:prSet/>
      <dgm:spPr/>
      <dgm:t>
        <a:bodyPr/>
        <a:lstStyle/>
        <a:p>
          <a:endParaRPr lang="en-US"/>
        </a:p>
      </dgm:t>
    </dgm:pt>
    <dgm:pt modelId="{9D34087B-8417-46FE-9580-DC45510F1620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fa-IR" sz="1400" dirty="0" smtClean="0">
              <a:latin typeface="Times New Roman" pitchFamily="18" charset="0"/>
              <a:cs typeface="B Zar" pitchFamily="2" charset="-78"/>
            </a:rPr>
            <a:t>بازار نقدي</a:t>
          </a:r>
        </a:p>
        <a:p>
          <a:pPr>
            <a:spcAft>
              <a:spcPts val="0"/>
            </a:spcAft>
          </a:pPr>
          <a:r>
            <a:rPr lang="en-US" sz="1400" dirty="0" smtClean="0">
              <a:latin typeface="Times New Roman" pitchFamily="18" charset="0"/>
              <a:cs typeface="B Zar" pitchFamily="2" charset="-78"/>
            </a:rPr>
            <a:t>SPOT</a:t>
          </a:r>
          <a:endParaRPr lang="en-US" sz="1400" dirty="0">
            <a:latin typeface="Times New Roman" pitchFamily="18" charset="0"/>
            <a:cs typeface="B Zar" pitchFamily="2" charset="-78"/>
          </a:endParaRPr>
        </a:p>
      </dgm:t>
    </dgm:pt>
    <dgm:pt modelId="{662AC338-C1FE-4B58-B227-E7F4B6EB8379}" type="parTrans" cxnId="{E993FCAF-A4F3-41BD-AFC9-00F505508434}">
      <dgm:prSet/>
      <dgm:spPr/>
      <dgm:t>
        <a:bodyPr/>
        <a:lstStyle/>
        <a:p>
          <a:endParaRPr lang="en-US"/>
        </a:p>
      </dgm:t>
    </dgm:pt>
    <dgm:pt modelId="{80CA8CF9-E74D-4F89-8130-C9FD22FEC763}" type="sibTrans" cxnId="{E993FCAF-A4F3-41BD-AFC9-00F505508434}">
      <dgm:prSet/>
      <dgm:spPr/>
      <dgm:t>
        <a:bodyPr/>
        <a:lstStyle/>
        <a:p>
          <a:endParaRPr lang="en-US"/>
        </a:p>
      </dgm:t>
    </dgm:pt>
    <dgm:pt modelId="{00502FFF-B13F-461C-BBC3-C2CAB905B8FF}">
      <dgm:prSet phldrT="[Text]" custT="1"/>
      <dgm:spPr/>
      <dgm:t>
        <a:bodyPr/>
        <a:lstStyle/>
        <a:p>
          <a:r>
            <a:rPr lang="fa-IR" sz="1400" dirty="0" smtClean="0">
              <a:latin typeface="Times New Roman" pitchFamily="18" charset="0"/>
              <a:cs typeface="B Zar" pitchFamily="2" charset="-78"/>
            </a:rPr>
            <a:t>قرارداد آتي</a:t>
          </a:r>
          <a:endParaRPr lang="en-US" sz="1400" dirty="0">
            <a:latin typeface="Times New Roman" pitchFamily="18" charset="0"/>
            <a:cs typeface="B Zar" pitchFamily="2" charset="-78"/>
          </a:endParaRPr>
        </a:p>
      </dgm:t>
    </dgm:pt>
    <dgm:pt modelId="{404144EA-887F-4780-A87F-F9C969C89C3A}" type="parTrans" cxnId="{CB3E09EF-3AA6-446D-8A42-40BD5175C8EA}">
      <dgm:prSet/>
      <dgm:spPr/>
      <dgm:t>
        <a:bodyPr/>
        <a:lstStyle/>
        <a:p>
          <a:endParaRPr lang="en-US"/>
        </a:p>
      </dgm:t>
    </dgm:pt>
    <dgm:pt modelId="{A6D0C55A-DF16-4DAD-8520-C8C976608D1A}" type="sibTrans" cxnId="{CB3E09EF-3AA6-446D-8A42-40BD5175C8EA}">
      <dgm:prSet/>
      <dgm:spPr/>
      <dgm:t>
        <a:bodyPr/>
        <a:lstStyle/>
        <a:p>
          <a:endParaRPr lang="en-US"/>
        </a:p>
      </dgm:t>
    </dgm:pt>
    <dgm:pt modelId="{1C5E1721-3FB8-4DDA-9F3A-61EE1E88A922}">
      <dgm:prSet phldrT="[Text]" custT="1"/>
      <dgm:spPr/>
      <dgm:t>
        <a:bodyPr/>
        <a:lstStyle/>
        <a:p>
          <a:r>
            <a:rPr lang="fa-IR" sz="1200" dirty="0" smtClean="0">
              <a:latin typeface="Times New Roman" pitchFamily="18" charset="0"/>
              <a:cs typeface="B Zar" pitchFamily="2" charset="-78"/>
            </a:rPr>
            <a:t>غيرقابل تحويل</a:t>
          </a:r>
          <a:endParaRPr lang="en-US" sz="1200" dirty="0">
            <a:latin typeface="Times New Roman" pitchFamily="18" charset="0"/>
            <a:cs typeface="B Zar" pitchFamily="2" charset="-78"/>
          </a:endParaRPr>
        </a:p>
      </dgm:t>
    </dgm:pt>
    <dgm:pt modelId="{551C0BD1-4218-4FE7-97B3-9D073F4E2DCA}" type="parTrans" cxnId="{CF8A3FCF-A4F0-4B77-A745-9933A3A44785}">
      <dgm:prSet/>
      <dgm:spPr/>
      <dgm:t>
        <a:bodyPr/>
        <a:lstStyle/>
        <a:p>
          <a:endParaRPr lang="en-US"/>
        </a:p>
      </dgm:t>
    </dgm:pt>
    <dgm:pt modelId="{26609D26-C2D5-4AA9-9F28-5729DF22559C}" type="sibTrans" cxnId="{CF8A3FCF-A4F0-4B77-A745-9933A3A44785}">
      <dgm:prSet/>
      <dgm:spPr/>
      <dgm:t>
        <a:bodyPr/>
        <a:lstStyle/>
        <a:p>
          <a:endParaRPr lang="en-US"/>
        </a:p>
      </dgm:t>
    </dgm:pt>
    <dgm:pt modelId="{125D5DD7-DF8C-484F-900D-272D1571CD81}">
      <dgm:prSet phldrT="[Text]" custT="1"/>
      <dgm:spPr/>
      <dgm:t>
        <a:bodyPr/>
        <a:lstStyle/>
        <a:p>
          <a:pPr rtl="1">
            <a:lnSpc>
              <a:spcPts val="1900"/>
            </a:lnSpc>
            <a:spcAft>
              <a:spcPts val="0"/>
            </a:spcAft>
          </a:pPr>
          <a:r>
            <a:rPr lang="fa-IR" sz="1200" dirty="0" smtClean="0">
              <a:latin typeface="Times New Roman" pitchFamily="18" charset="0"/>
              <a:cs typeface="B Zar" pitchFamily="2" charset="-78"/>
            </a:rPr>
            <a:t>تحويل فيزيكي آتي</a:t>
          </a:r>
        </a:p>
        <a:p>
          <a:pPr rtl="1">
            <a:lnSpc>
              <a:spcPts val="1900"/>
            </a:lnSpc>
            <a:spcAft>
              <a:spcPts val="0"/>
            </a:spcAft>
          </a:pPr>
          <a:r>
            <a:rPr lang="fa-IR" sz="1200" dirty="0" smtClean="0">
              <a:latin typeface="Times New Roman" pitchFamily="18" charset="0"/>
              <a:cs typeface="B Zar" pitchFamily="2" charset="-78"/>
            </a:rPr>
            <a:t> </a:t>
          </a:r>
          <a:r>
            <a:rPr lang="en-US" sz="1200" dirty="0" smtClean="0">
              <a:latin typeface="Times New Roman" pitchFamily="18" charset="0"/>
              <a:cs typeface="B Zar" pitchFamily="2" charset="-78"/>
            </a:rPr>
            <a:t>Physical delivery futures</a:t>
          </a:r>
          <a:endParaRPr lang="fa-IR" sz="1200" dirty="0" smtClean="0">
            <a:latin typeface="Times New Roman" pitchFamily="18" charset="0"/>
            <a:cs typeface="B Zar" pitchFamily="2" charset="-78"/>
          </a:endParaRPr>
        </a:p>
        <a:p>
          <a:pPr rtl="1">
            <a:lnSpc>
              <a:spcPts val="1900"/>
            </a:lnSpc>
            <a:spcAft>
              <a:spcPts val="0"/>
            </a:spcAft>
          </a:pPr>
          <a:r>
            <a:rPr lang="en-US" sz="1200" dirty="0" smtClean="0">
              <a:latin typeface="Times New Roman" pitchFamily="18" charset="0"/>
              <a:cs typeface="B Zar" pitchFamily="2" charset="-78"/>
            </a:rPr>
            <a:t> </a:t>
          </a:r>
          <a:r>
            <a:rPr lang="fa-IR" sz="1200" dirty="0" smtClean="0">
              <a:latin typeface="Times New Roman" pitchFamily="18" charset="0"/>
              <a:cs typeface="B Zar" pitchFamily="2" charset="-78"/>
            </a:rPr>
            <a:t>6 ماه تا 1 ماه به تحويل</a:t>
          </a:r>
          <a:endParaRPr lang="en-US" sz="1200" dirty="0">
            <a:latin typeface="Times New Roman" pitchFamily="18" charset="0"/>
            <a:cs typeface="B Zar" pitchFamily="2" charset="-78"/>
          </a:endParaRPr>
        </a:p>
      </dgm:t>
    </dgm:pt>
    <dgm:pt modelId="{5D69254C-CD93-42E6-8868-AE299C4A3A29}" type="parTrans" cxnId="{B26C9AF2-016D-4E71-8FEC-28C5B8F41A11}">
      <dgm:prSet/>
      <dgm:spPr/>
      <dgm:t>
        <a:bodyPr/>
        <a:lstStyle/>
        <a:p>
          <a:endParaRPr lang="en-US"/>
        </a:p>
      </dgm:t>
    </dgm:pt>
    <dgm:pt modelId="{C5E985A4-973E-40F5-BAD1-525906756F45}" type="sibTrans" cxnId="{B26C9AF2-016D-4E71-8FEC-28C5B8F41A11}">
      <dgm:prSet/>
      <dgm:spPr/>
      <dgm:t>
        <a:bodyPr/>
        <a:lstStyle/>
        <a:p>
          <a:endParaRPr lang="en-US"/>
        </a:p>
      </dgm:t>
    </dgm:pt>
    <dgm:pt modelId="{C86E3262-0501-4B9F-B6C1-2A48DCD3C658}">
      <dgm:prSet phldrT="[Text]" custT="1"/>
      <dgm:spPr/>
      <dgm:t>
        <a:bodyPr/>
        <a:lstStyle/>
        <a:p>
          <a:r>
            <a:rPr lang="fa-IR" sz="1400" dirty="0" smtClean="0">
              <a:latin typeface="Times New Roman" pitchFamily="18" charset="0"/>
              <a:cs typeface="B Zar" pitchFamily="2" charset="-78"/>
            </a:rPr>
            <a:t>قرارداد بلوكي</a:t>
          </a:r>
          <a:endParaRPr lang="en-US" sz="1400" dirty="0">
            <a:latin typeface="Times New Roman" pitchFamily="18" charset="0"/>
            <a:cs typeface="B Zar" pitchFamily="2" charset="-78"/>
          </a:endParaRPr>
        </a:p>
      </dgm:t>
    </dgm:pt>
    <dgm:pt modelId="{DDEA52E1-CFE1-40DC-8400-5BE953445441}" type="parTrans" cxnId="{07DE58D9-DD9D-44EB-8CB5-B9A92498C071}">
      <dgm:prSet/>
      <dgm:spPr/>
      <dgm:t>
        <a:bodyPr/>
        <a:lstStyle/>
        <a:p>
          <a:endParaRPr lang="en-US"/>
        </a:p>
      </dgm:t>
    </dgm:pt>
    <dgm:pt modelId="{6615966E-B4EE-417C-B0B4-FFA8817BBA3B}" type="sibTrans" cxnId="{07DE58D9-DD9D-44EB-8CB5-B9A92498C071}">
      <dgm:prSet/>
      <dgm:spPr/>
      <dgm:t>
        <a:bodyPr/>
        <a:lstStyle/>
        <a:p>
          <a:endParaRPr lang="en-US"/>
        </a:p>
      </dgm:t>
    </dgm:pt>
    <dgm:pt modelId="{2EAB287F-D3CE-4915-A316-FA40195133D6}">
      <dgm:prSet phldrT="[Text]" custT="1"/>
      <dgm:spPr/>
      <dgm:t>
        <a:bodyPr/>
        <a:lstStyle/>
        <a:p>
          <a:r>
            <a:rPr lang="fa-IR" sz="1400" dirty="0" smtClean="0">
              <a:latin typeface="Times New Roman" pitchFamily="18" charset="0"/>
              <a:cs typeface="B Zar" pitchFamily="2" charset="-78"/>
            </a:rPr>
            <a:t>قرارداد ساعتي</a:t>
          </a:r>
          <a:endParaRPr lang="en-US" sz="1400" dirty="0">
            <a:latin typeface="Times New Roman" pitchFamily="18" charset="0"/>
            <a:cs typeface="B Zar" pitchFamily="2" charset="-78"/>
          </a:endParaRPr>
        </a:p>
      </dgm:t>
    </dgm:pt>
    <dgm:pt modelId="{DD2314B0-E300-434A-8E3E-F197807BD69A}" type="parTrans" cxnId="{D53959DE-A36C-435B-AD73-39FED694F948}">
      <dgm:prSet/>
      <dgm:spPr/>
      <dgm:t>
        <a:bodyPr/>
        <a:lstStyle/>
        <a:p>
          <a:endParaRPr lang="en-US"/>
        </a:p>
      </dgm:t>
    </dgm:pt>
    <dgm:pt modelId="{8093371B-E5C3-42D4-A3C6-1DE180EECDEF}" type="sibTrans" cxnId="{D53959DE-A36C-435B-AD73-39FED694F948}">
      <dgm:prSet/>
      <dgm:spPr/>
      <dgm:t>
        <a:bodyPr/>
        <a:lstStyle/>
        <a:p>
          <a:endParaRPr lang="en-US"/>
        </a:p>
      </dgm:t>
    </dgm:pt>
    <dgm:pt modelId="{6F339F31-5679-461E-8F95-680B838B9168}" type="pres">
      <dgm:prSet presAssocID="{C1A40D31-9546-443F-847B-DA698C288BAE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3CDA84-DAC6-40BD-82AC-A7AC493ED0A4}" type="pres">
      <dgm:prSet presAssocID="{9B6990D1-CC6D-41DD-AB41-A5FFD303BE2F}" presName="root1" presStyleCnt="0"/>
      <dgm:spPr/>
    </dgm:pt>
    <dgm:pt modelId="{9982101C-015D-4576-9209-D41308B0F3B3}" type="pres">
      <dgm:prSet presAssocID="{9B6990D1-CC6D-41DD-AB41-A5FFD303BE2F}" presName="LevelOneTextNode" presStyleLbl="node0" presStyleIdx="0" presStyleCnt="1" custScaleX="138379" custScaleY="159059" custLinFactNeighborX="756" custLinFactNeighborY="55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DCBA8E-78A3-4671-9B13-24B12CB342F5}" type="pres">
      <dgm:prSet presAssocID="{9B6990D1-CC6D-41DD-AB41-A5FFD303BE2F}" presName="level2hierChild" presStyleCnt="0"/>
      <dgm:spPr/>
    </dgm:pt>
    <dgm:pt modelId="{C267D83B-E15E-45FC-A9AD-3BD6CF8925D9}" type="pres">
      <dgm:prSet presAssocID="{9F72CAFC-F43C-46C3-A522-2472DED9D965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458C0362-5C49-486B-A762-5081DC9520CC}" type="pres">
      <dgm:prSet presAssocID="{9F72CAFC-F43C-46C3-A522-2472DED9D965}" presName="connTx" presStyleLbl="parChTrans1D2" presStyleIdx="0" presStyleCnt="3"/>
      <dgm:spPr/>
      <dgm:t>
        <a:bodyPr/>
        <a:lstStyle/>
        <a:p>
          <a:endParaRPr lang="en-US"/>
        </a:p>
      </dgm:t>
    </dgm:pt>
    <dgm:pt modelId="{E2225901-19C6-43C3-A17C-FBD1EE34965F}" type="pres">
      <dgm:prSet presAssocID="{10DA51BB-96D1-4BF9-B3F3-8F42F93F26E1}" presName="root2" presStyleCnt="0"/>
      <dgm:spPr/>
    </dgm:pt>
    <dgm:pt modelId="{5E51A686-00CF-4CD2-A3E7-DC1502C0DAA3}" type="pres">
      <dgm:prSet presAssocID="{10DA51BB-96D1-4BF9-B3F3-8F42F93F26E1}" presName="LevelTwoTextNode" presStyleLbl="node2" presStyleIdx="0" presStyleCnt="3" custScaleX="190549" custScaleY="167612" custLinFactNeighborX="-398" custLinFactNeighborY="-741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77CD15-F486-41CA-8615-457C75B7C02A}" type="pres">
      <dgm:prSet presAssocID="{10DA51BB-96D1-4BF9-B3F3-8F42F93F26E1}" presName="level3hierChild" presStyleCnt="0"/>
      <dgm:spPr/>
    </dgm:pt>
    <dgm:pt modelId="{7AE9A8BF-6AC7-4088-BF5D-F71DF6C40BA2}" type="pres">
      <dgm:prSet presAssocID="{5AD87381-C2D0-4C3B-AEF1-38AC31BFC4F4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7EC2972C-ADBB-4620-9D35-F1D8CAFDBC91}" type="pres">
      <dgm:prSet presAssocID="{5AD87381-C2D0-4C3B-AEF1-38AC31BFC4F4}" presName="connTx" presStyleLbl="parChTrans1D2" presStyleIdx="1" presStyleCnt="3"/>
      <dgm:spPr/>
      <dgm:t>
        <a:bodyPr/>
        <a:lstStyle/>
        <a:p>
          <a:endParaRPr lang="en-US"/>
        </a:p>
      </dgm:t>
    </dgm:pt>
    <dgm:pt modelId="{18AAE73D-8E3C-41AA-85D4-E341BE782084}" type="pres">
      <dgm:prSet presAssocID="{BBAFE214-D29C-49B6-B0F2-E933F74BD7A3}" presName="root2" presStyleCnt="0"/>
      <dgm:spPr/>
    </dgm:pt>
    <dgm:pt modelId="{10AC8989-3877-45AC-98F1-8B268EDF39AE}" type="pres">
      <dgm:prSet presAssocID="{BBAFE214-D29C-49B6-B0F2-E933F74BD7A3}" presName="LevelTwoTextNode" presStyleLbl="node2" presStyleIdx="1" presStyleCnt="3" custScaleX="190549" custScaleY="167612" custLinFactNeighborX="-398" custLinFactNeighborY="13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6F1811-542D-4163-9B1D-5D9B1A4FD8D4}" type="pres">
      <dgm:prSet presAssocID="{BBAFE214-D29C-49B6-B0F2-E933F74BD7A3}" presName="level3hierChild" presStyleCnt="0"/>
      <dgm:spPr/>
    </dgm:pt>
    <dgm:pt modelId="{B885E6C5-B9AD-42BB-BFA8-1A43761D81E1}" type="pres">
      <dgm:prSet presAssocID="{D1B55DF7-80CF-4E6C-BC7F-DDC1CEFBEBC8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4CC512A8-E891-4834-9971-95C292DA5C6C}" type="pres">
      <dgm:prSet presAssocID="{D1B55DF7-80CF-4E6C-BC7F-DDC1CEFBEBC8}" presName="connTx" presStyleLbl="parChTrans1D2" presStyleIdx="2" presStyleCnt="3"/>
      <dgm:spPr/>
      <dgm:t>
        <a:bodyPr/>
        <a:lstStyle/>
        <a:p>
          <a:endParaRPr lang="en-US"/>
        </a:p>
      </dgm:t>
    </dgm:pt>
    <dgm:pt modelId="{38D49519-9F0A-40AC-A1EA-035B24273EAB}" type="pres">
      <dgm:prSet presAssocID="{0C783173-20AC-4877-82EF-FB5F3CEC32CA}" presName="root2" presStyleCnt="0"/>
      <dgm:spPr/>
    </dgm:pt>
    <dgm:pt modelId="{FD8BCFE9-69FF-43CF-8330-730DF3136EA7}" type="pres">
      <dgm:prSet presAssocID="{0C783173-20AC-4877-82EF-FB5F3CEC32CA}" presName="LevelTwoTextNode" presStyleLbl="node2" presStyleIdx="2" presStyleCnt="3" custScaleX="190549" custScaleY="167612" custLinFactNeighborX="-398" custLinFactNeighborY="758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E6EA1A-A268-49A5-ACA0-DB487F6D1585}" type="pres">
      <dgm:prSet presAssocID="{0C783173-20AC-4877-82EF-FB5F3CEC32CA}" presName="level3hierChild" presStyleCnt="0"/>
      <dgm:spPr/>
    </dgm:pt>
    <dgm:pt modelId="{69743EDF-0B7F-4FDC-B073-0DB03A9A3B45}" type="pres">
      <dgm:prSet presAssocID="{662AC338-C1FE-4B58-B227-E7F4B6EB8379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7BB6ABA1-E5AC-42E3-BEE5-6FA533138C03}" type="pres">
      <dgm:prSet presAssocID="{662AC338-C1FE-4B58-B227-E7F4B6EB8379}" presName="connTx" presStyleLbl="parChTrans1D3" presStyleIdx="0" presStyleCnt="2"/>
      <dgm:spPr/>
      <dgm:t>
        <a:bodyPr/>
        <a:lstStyle/>
        <a:p>
          <a:endParaRPr lang="en-US"/>
        </a:p>
      </dgm:t>
    </dgm:pt>
    <dgm:pt modelId="{335A6ACE-78CB-4A0D-A713-B7D60BAFC2A4}" type="pres">
      <dgm:prSet presAssocID="{9D34087B-8417-46FE-9580-DC45510F1620}" presName="root2" presStyleCnt="0"/>
      <dgm:spPr/>
    </dgm:pt>
    <dgm:pt modelId="{0EB3AF5A-E1D7-463A-8227-F9E470A6EBC5}" type="pres">
      <dgm:prSet presAssocID="{9D34087B-8417-46FE-9580-DC45510F1620}" presName="LevelTwoTextNode" presStyleLbl="node3" presStyleIdx="0" presStyleCnt="2" custLinFactNeighborY="655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9CBBD5-EFBA-465B-BB1C-D8BAD22CC2BE}" type="pres">
      <dgm:prSet presAssocID="{9D34087B-8417-46FE-9580-DC45510F1620}" presName="level3hierChild" presStyleCnt="0"/>
      <dgm:spPr/>
    </dgm:pt>
    <dgm:pt modelId="{4464073C-ED70-412C-8CA1-A510C7AC3BDE}" type="pres">
      <dgm:prSet presAssocID="{DDEA52E1-CFE1-40DC-8400-5BE953445441}" presName="conn2-1" presStyleLbl="parChTrans1D4" presStyleIdx="0" presStyleCnt="5"/>
      <dgm:spPr/>
      <dgm:t>
        <a:bodyPr/>
        <a:lstStyle/>
        <a:p>
          <a:endParaRPr lang="en-US"/>
        </a:p>
      </dgm:t>
    </dgm:pt>
    <dgm:pt modelId="{0853096C-79D6-481C-8828-41BF245E43DF}" type="pres">
      <dgm:prSet presAssocID="{DDEA52E1-CFE1-40DC-8400-5BE953445441}" presName="connTx" presStyleLbl="parChTrans1D4" presStyleIdx="0" presStyleCnt="5"/>
      <dgm:spPr/>
      <dgm:t>
        <a:bodyPr/>
        <a:lstStyle/>
        <a:p>
          <a:endParaRPr lang="en-US"/>
        </a:p>
      </dgm:t>
    </dgm:pt>
    <dgm:pt modelId="{9E61EAFA-E34F-4FE7-9531-352B63FDDE95}" type="pres">
      <dgm:prSet presAssocID="{C86E3262-0501-4B9F-B6C1-2A48DCD3C658}" presName="root2" presStyleCnt="0"/>
      <dgm:spPr/>
    </dgm:pt>
    <dgm:pt modelId="{F3DFC4DF-E227-4591-8690-B7D62499748A}" type="pres">
      <dgm:prSet presAssocID="{C86E3262-0501-4B9F-B6C1-2A48DCD3C658}" presName="LevelTwoTextNode" presStyleLbl="node4" presStyleIdx="0" presStyleCnt="5" custLinFactNeighborY="541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D2FE4E-3619-48A2-BB56-5F7F51DADB11}" type="pres">
      <dgm:prSet presAssocID="{C86E3262-0501-4B9F-B6C1-2A48DCD3C658}" presName="level3hierChild" presStyleCnt="0"/>
      <dgm:spPr/>
    </dgm:pt>
    <dgm:pt modelId="{D9191E5F-D1EA-42C2-A973-59B33F250579}" type="pres">
      <dgm:prSet presAssocID="{DD2314B0-E300-434A-8E3E-F197807BD69A}" presName="conn2-1" presStyleLbl="parChTrans1D4" presStyleIdx="1" presStyleCnt="5"/>
      <dgm:spPr/>
      <dgm:t>
        <a:bodyPr/>
        <a:lstStyle/>
        <a:p>
          <a:endParaRPr lang="en-US"/>
        </a:p>
      </dgm:t>
    </dgm:pt>
    <dgm:pt modelId="{775A28F6-CA59-4F7A-B3D3-9CE48BA24E19}" type="pres">
      <dgm:prSet presAssocID="{DD2314B0-E300-434A-8E3E-F197807BD69A}" presName="connTx" presStyleLbl="parChTrans1D4" presStyleIdx="1" presStyleCnt="5"/>
      <dgm:spPr/>
      <dgm:t>
        <a:bodyPr/>
        <a:lstStyle/>
        <a:p>
          <a:endParaRPr lang="en-US"/>
        </a:p>
      </dgm:t>
    </dgm:pt>
    <dgm:pt modelId="{A0B7D0C0-BB67-4F79-A2D1-38E04A829EA6}" type="pres">
      <dgm:prSet presAssocID="{2EAB287F-D3CE-4915-A316-FA40195133D6}" presName="root2" presStyleCnt="0"/>
      <dgm:spPr/>
    </dgm:pt>
    <dgm:pt modelId="{71954BF6-A3C5-4A1A-9DE8-B39182952010}" type="pres">
      <dgm:prSet presAssocID="{2EAB287F-D3CE-4915-A316-FA40195133D6}" presName="LevelTwoTextNode" presStyleLbl="node4" presStyleIdx="1" presStyleCnt="5" custLinFactNeighborY="769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1F1088-C0E2-487D-82FB-B5CAEA6A75CB}" type="pres">
      <dgm:prSet presAssocID="{2EAB287F-D3CE-4915-A316-FA40195133D6}" presName="level3hierChild" presStyleCnt="0"/>
      <dgm:spPr/>
    </dgm:pt>
    <dgm:pt modelId="{52F73E39-DB8D-4E5F-B15D-CA2964FFAFFF}" type="pres">
      <dgm:prSet presAssocID="{06ED710B-4606-451C-ADF2-345AE5CB19F9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BC7565E8-F198-421C-BB57-7494B7DE3BEC}" type="pres">
      <dgm:prSet presAssocID="{06ED710B-4606-451C-ADF2-345AE5CB19F9}" presName="connTx" presStyleLbl="parChTrans1D3" presStyleIdx="1" presStyleCnt="2"/>
      <dgm:spPr/>
      <dgm:t>
        <a:bodyPr/>
        <a:lstStyle/>
        <a:p>
          <a:endParaRPr lang="en-US"/>
        </a:p>
      </dgm:t>
    </dgm:pt>
    <dgm:pt modelId="{058890DE-D65E-476C-AD37-57D52924A8F2}" type="pres">
      <dgm:prSet presAssocID="{09968E6F-0429-4F23-B873-EC0CFB5F9C39}" presName="root2" presStyleCnt="0"/>
      <dgm:spPr/>
    </dgm:pt>
    <dgm:pt modelId="{16D3F47B-2BAE-442C-B71C-2AA8A0AE1EE9}" type="pres">
      <dgm:prSet presAssocID="{09968E6F-0429-4F23-B873-EC0CFB5F9C39}" presName="LevelTwoTextNode" presStyleLbl="node3" presStyleIdx="1" presStyleCnt="2" custLinFactNeighborY="895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7F318-20A3-4398-8C50-C490765A5AC5}" type="pres">
      <dgm:prSet presAssocID="{09968E6F-0429-4F23-B873-EC0CFB5F9C39}" presName="level3hierChild" presStyleCnt="0"/>
      <dgm:spPr/>
    </dgm:pt>
    <dgm:pt modelId="{F7CB6250-7EF8-46EA-8448-D6B5507ED4EF}" type="pres">
      <dgm:prSet presAssocID="{404144EA-887F-4780-A87F-F9C969C89C3A}" presName="conn2-1" presStyleLbl="parChTrans1D4" presStyleIdx="2" presStyleCnt="5"/>
      <dgm:spPr/>
      <dgm:t>
        <a:bodyPr/>
        <a:lstStyle/>
        <a:p>
          <a:endParaRPr lang="en-US"/>
        </a:p>
      </dgm:t>
    </dgm:pt>
    <dgm:pt modelId="{E78EF6D5-F2E6-4A9A-9F52-46B5A103B7BD}" type="pres">
      <dgm:prSet presAssocID="{404144EA-887F-4780-A87F-F9C969C89C3A}" presName="connTx" presStyleLbl="parChTrans1D4" presStyleIdx="2" presStyleCnt="5"/>
      <dgm:spPr/>
      <dgm:t>
        <a:bodyPr/>
        <a:lstStyle/>
        <a:p>
          <a:endParaRPr lang="en-US"/>
        </a:p>
      </dgm:t>
    </dgm:pt>
    <dgm:pt modelId="{739D7FBC-9DC0-4EB3-89FB-1BBF5FE8F6CB}" type="pres">
      <dgm:prSet presAssocID="{00502FFF-B13F-461C-BBC3-C2CAB905B8FF}" presName="root2" presStyleCnt="0"/>
      <dgm:spPr/>
    </dgm:pt>
    <dgm:pt modelId="{2381564E-81A6-4547-A7BF-D3AE64614EA6}" type="pres">
      <dgm:prSet presAssocID="{00502FFF-B13F-461C-BBC3-C2CAB905B8FF}" presName="LevelTwoTextNode" presStyleLbl="node4" presStyleIdx="2" presStyleCnt="5" custLinFactNeighborY="895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259378-97FF-48B7-BFBB-1BAAEE27A0C3}" type="pres">
      <dgm:prSet presAssocID="{00502FFF-B13F-461C-BBC3-C2CAB905B8FF}" presName="level3hierChild" presStyleCnt="0"/>
      <dgm:spPr/>
    </dgm:pt>
    <dgm:pt modelId="{3BE58DBA-6E9F-4A07-A19E-4E1F2C6D8B59}" type="pres">
      <dgm:prSet presAssocID="{551C0BD1-4218-4FE7-97B3-9D073F4E2DCA}" presName="conn2-1" presStyleLbl="parChTrans1D4" presStyleIdx="3" presStyleCnt="5"/>
      <dgm:spPr/>
      <dgm:t>
        <a:bodyPr/>
        <a:lstStyle/>
        <a:p>
          <a:endParaRPr lang="en-US"/>
        </a:p>
      </dgm:t>
    </dgm:pt>
    <dgm:pt modelId="{43518074-0BDC-4883-A964-AB9E7759433A}" type="pres">
      <dgm:prSet presAssocID="{551C0BD1-4218-4FE7-97B3-9D073F4E2DCA}" presName="connTx" presStyleLbl="parChTrans1D4" presStyleIdx="3" presStyleCnt="5"/>
      <dgm:spPr/>
      <dgm:t>
        <a:bodyPr/>
        <a:lstStyle/>
        <a:p>
          <a:endParaRPr lang="en-US"/>
        </a:p>
      </dgm:t>
    </dgm:pt>
    <dgm:pt modelId="{3A94D6D6-BA10-4D9F-A98D-E16DCC24DE33}" type="pres">
      <dgm:prSet presAssocID="{1C5E1721-3FB8-4DDA-9F3A-61EE1E88A922}" presName="root2" presStyleCnt="0"/>
      <dgm:spPr/>
    </dgm:pt>
    <dgm:pt modelId="{96464A50-1AA4-467B-A3C3-909E3369CCA7}" type="pres">
      <dgm:prSet presAssocID="{1C5E1721-3FB8-4DDA-9F3A-61EE1E88A922}" presName="LevelTwoTextNode" presStyleLbl="node4" presStyleIdx="3" presStyleCnt="5" custScaleX="175891" custLinFactY="13859" custLinFactNeighborX="-1219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9FC4FD-A8BB-41B6-8B43-4A1F046479D9}" type="pres">
      <dgm:prSet presAssocID="{1C5E1721-3FB8-4DDA-9F3A-61EE1E88A922}" presName="level3hierChild" presStyleCnt="0"/>
      <dgm:spPr/>
    </dgm:pt>
    <dgm:pt modelId="{64DA9D33-AD2C-4F65-9D04-9AA94F08D9BD}" type="pres">
      <dgm:prSet presAssocID="{5D69254C-CD93-42E6-8868-AE299C4A3A29}" presName="conn2-1" presStyleLbl="parChTrans1D4" presStyleIdx="4" presStyleCnt="5"/>
      <dgm:spPr/>
      <dgm:t>
        <a:bodyPr/>
        <a:lstStyle/>
        <a:p>
          <a:endParaRPr lang="en-US"/>
        </a:p>
      </dgm:t>
    </dgm:pt>
    <dgm:pt modelId="{50A53A61-FD3B-4438-A346-C81C2629A7AC}" type="pres">
      <dgm:prSet presAssocID="{5D69254C-CD93-42E6-8868-AE299C4A3A29}" presName="connTx" presStyleLbl="parChTrans1D4" presStyleIdx="4" presStyleCnt="5"/>
      <dgm:spPr/>
      <dgm:t>
        <a:bodyPr/>
        <a:lstStyle/>
        <a:p>
          <a:endParaRPr lang="en-US"/>
        </a:p>
      </dgm:t>
    </dgm:pt>
    <dgm:pt modelId="{138CDCCD-A962-4B11-B03B-96739CC02A99}" type="pres">
      <dgm:prSet presAssocID="{125D5DD7-DF8C-484F-900D-272D1571CD81}" presName="root2" presStyleCnt="0"/>
      <dgm:spPr/>
    </dgm:pt>
    <dgm:pt modelId="{EB9BB8DB-B02F-46DB-AC56-4030EE3810C6}" type="pres">
      <dgm:prSet presAssocID="{125D5DD7-DF8C-484F-900D-272D1571CD81}" presName="LevelTwoTextNode" presStyleLbl="node4" presStyleIdx="4" presStyleCnt="5" custScaleX="176602" custScaleY="178446" custLinFactY="40212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D687B1-AF9F-41AE-8C05-A60939BF5E07}" type="pres">
      <dgm:prSet presAssocID="{125D5DD7-DF8C-484F-900D-272D1571CD81}" presName="level3hierChild" presStyleCnt="0"/>
      <dgm:spPr/>
    </dgm:pt>
  </dgm:ptLst>
  <dgm:cxnLst>
    <dgm:cxn modelId="{2FE186BA-B3BC-4009-8F72-73FCA0E8E72E}" type="presOf" srcId="{D1B55DF7-80CF-4E6C-BC7F-DDC1CEFBEBC8}" destId="{B885E6C5-B9AD-42BB-BFA8-1A43761D81E1}" srcOrd="0" destOrd="0" presId="urn:microsoft.com/office/officeart/2005/8/layout/hierarchy2"/>
    <dgm:cxn modelId="{5BF40ADF-FBD4-45A8-84C6-614263A7A380}" type="presOf" srcId="{1C5E1721-3FB8-4DDA-9F3A-61EE1E88A922}" destId="{96464A50-1AA4-467B-A3C3-909E3369CCA7}" srcOrd="0" destOrd="0" presId="urn:microsoft.com/office/officeart/2005/8/layout/hierarchy2"/>
    <dgm:cxn modelId="{8392065A-DD72-48A9-B711-5CEB7927E928}" type="presOf" srcId="{06ED710B-4606-451C-ADF2-345AE5CB19F9}" destId="{BC7565E8-F198-421C-BB57-7494B7DE3BEC}" srcOrd="1" destOrd="0" presId="urn:microsoft.com/office/officeart/2005/8/layout/hierarchy2"/>
    <dgm:cxn modelId="{2D76DB86-9D63-44B7-8380-B505F4BE215B}" srcId="{9B6990D1-CC6D-41DD-AB41-A5FFD303BE2F}" destId="{10DA51BB-96D1-4BF9-B3F3-8F42F93F26E1}" srcOrd="0" destOrd="0" parTransId="{9F72CAFC-F43C-46C3-A522-2472DED9D965}" sibTransId="{E3CF67AF-2B94-438E-85DB-BF9B3864E25A}"/>
    <dgm:cxn modelId="{C32B4E27-74D8-4415-95ED-2D771786777C}" srcId="{0C783173-20AC-4877-82EF-FB5F3CEC32CA}" destId="{09968E6F-0429-4F23-B873-EC0CFB5F9C39}" srcOrd="1" destOrd="0" parTransId="{06ED710B-4606-451C-ADF2-345AE5CB19F9}" sibTransId="{E6883A49-5D58-4E4B-BB25-834D24887B85}"/>
    <dgm:cxn modelId="{36EB0B95-D0C1-428B-B5CC-D855B891C647}" type="presOf" srcId="{9D34087B-8417-46FE-9580-DC45510F1620}" destId="{0EB3AF5A-E1D7-463A-8227-F9E470A6EBC5}" srcOrd="0" destOrd="0" presId="urn:microsoft.com/office/officeart/2005/8/layout/hierarchy2"/>
    <dgm:cxn modelId="{17A79C25-9A96-4FD2-B264-04160CE5C357}" type="presOf" srcId="{10DA51BB-96D1-4BF9-B3F3-8F42F93F26E1}" destId="{5E51A686-00CF-4CD2-A3E7-DC1502C0DAA3}" srcOrd="0" destOrd="0" presId="urn:microsoft.com/office/officeart/2005/8/layout/hierarchy2"/>
    <dgm:cxn modelId="{47BF97CD-F1E6-4329-A970-514D029B9933}" type="presOf" srcId="{C86E3262-0501-4B9F-B6C1-2A48DCD3C658}" destId="{F3DFC4DF-E227-4591-8690-B7D62499748A}" srcOrd="0" destOrd="0" presId="urn:microsoft.com/office/officeart/2005/8/layout/hierarchy2"/>
    <dgm:cxn modelId="{2A0D5A1F-BC7E-4F3F-B8AF-B4568C68BC60}" type="presOf" srcId="{DD2314B0-E300-434A-8E3E-F197807BD69A}" destId="{775A28F6-CA59-4F7A-B3D3-9CE48BA24E19}" srcOrd="1" destOrd="0" presId="urn:microsoft.com/office/officeart/2005/8/layout/hierarchy2"/>
    <dgm:cxn modelId="{72DEBA9A-97A6-4373-B9D0-295D627ACE97}" type="presOf" srcId="{00502FFF-B13F-461C-BBC3-C2CAB905B8FF}" destId="{2381564E-81A6-4547-A7BF-D3AE64614EA6}" srcOrd="0" destOrd="0" presId="urn:microsoft.com/office/officeart/2005/8/layout/hierarchy2"/>
    <dgm:cxn modelId="{77182F7E-F765-412B-9AD6-EB7B4B1969D0}" type="presOf" srcId="{5AD87381-C2D0-4C3B-AEF1-38AC31BFC4F4}" destId="{7AE9A8BF-6AC7-4088-BF5D-F71DF6C40BA2}" srcOrd="0" destOrd="0" presId="urn:microsoft.com/office/officeart/2005/8/layout/hierarchy2"/>
    <dgm:cxn modelId="{33F54866-F701-4E18-B6A6-CDBCD09DB548}" type="presOf" srcId="{DDEA52E1-CFE1-40DC-8400-5BE953445441}" destId="{4464073C-ED70-412C-8CA1-A510C7AC3BDE}" srcOrd="0" destOrd="0" presId="urn:microsoft.com/office/officeart/2005/8/layout/hierarchy2"/>
    <dgm:cxn modelId="{1C6A5271-6F20-4372-A1BC-A196DE30EB0A}" type="presOf" srcId="{551C0BD1-4218-4FE7-97B3-9D073F4E2DCA}" destId="{43518074-0BDC-4883-A964-AB9E7759433A}" srcOrd="1" destOrd="0" presId="urn:microsoft.com/office/officeart/2005/8/layout/hierarchy2"/>
    <dgm:cxn modelId="{4AE8B0D9-8E15-4507-A3FE-11704A09BFE4}" type="presOf" srcId="{D1B55DF7-80CF-4E6C-BC7F-DDC1CEFBEBC8}" destId="{4CC512A8-E891-4834-9971-95C292DA5C6C}" srcOrd="1" destOrd="0" presId="urn:microsoft.com/office/officeart/2005/8/layout/hierarchy2"/>
    <dgm:cxn modelId="{D53959DE-A36C-435B-AD73-39FED694F948}" srcId="{9D34087B-8417-46FE-9580-DC45510F1620}" destId="{2EAB287F-D3CE-4915-A316-FA40195133D6}" srcOrd="1" destOrd="0" parTransId="{DD2314B0-E300-434A-8E3E-F197807BD69A}" sibTransId="{8093371B-E5C3-42D4-A3C6-1DE180EECDEF}"/>
    <dgm:cxn modelId="{F2FDED59-94D8-4206-9CCE-43C900362FDE}" type="presOf" srcId="{9F72CAFC-F43C-46C3-A522-2472DED9D965}" destId="{458C0362-5C49-486B-A762-5081DC9520CC}" srcOrd="1" destOrd="0" presId="urn:microsoft.com/office/officeart/2005/8/layout/hierarchy2"/>
    <dgm:cxn modelId="{07DE58D9-DD9D-44EB-8CB5-B9A92498C071}" srcId="{9D34087B-8417-46FE-9580-DC45510F1620}" destId="{C86E3262-0501-4B9F-B6C1-2A48DCD3C658}" srcOrd="0" destOrd="0" parTransId="{DDEA52E1-CFE1-40DC-8400-5BE953445441}" sibTransId="{6615966E-B4EE-417C-B0B4-FFA8817BBA3B}"/>
    <dgm:cxn modelId="{CB3E09EF-3AA6-446D-8A42-40BD5175C8EA}" srcId="{09968E6F-0429-4F23-B873-EC0CFB5F9C39}" destId="{00502FFF-B13F-461C-BBC3-C2CAB905B8FF}" srcOrd="0" destOrd="0" parTransId="{404144EA-887F-4780-A87F-F9C969C89C3A}" sibTransId="{A6D0C55A-DF16-4DAD-8520-C8C976608D1A}"/>
    <dgm:cxn modelId="{72BBCD12-1EE9-4A24-9CDE-10DD4C748514}" type="presOf" srcId="{C1A40D31-9546-443F-847B-DA698C288BAE}" destId="{6F339F31-5679-461E-8F95-680B838B9168}" srcOrd="0" destOrd="0" presId="urn:microsoft.com/office/officeart/2005/8/layout/hierarchy2"/>
    <dgm:cxn modelId="{B26C9AF2-016D-4E71-8FEC-28C5B8F41A11}" srcId="{00502FFF-B13F-461C-BBC3-C2CAB905B8FF}" destId="{125D5DD7-DF8C-484F-900D-272D1571CD81}" srcOrd="1" destOrd="0" parTransId="{5D69254C-CD93-42E6-8868-AE299C4A3A29}" sibTransId="{C5E985A4-973E-40F5-BAD1-525906756F45}"/>
    <dgm:cxn modelId="{570A769F-F1BF-4AB7-B8AE-7AE0B91E73D7}" type="presOf" srcId="{662AC338-C1FE-4B58-B227-E7F4B6EB8379}" destId="{7BB6ABA1-E5AC-42E3-BEE5-6FA533138C03}" srcOrd="1" destOrd="0" presId="urn:microsoft.com/office/officeart/2005/8/layout/hierarchy2"/>
    <dgm:cxn modelId="{EE211664-8AC0-43F3-B422-42AFEF435837}" type="presOf" srcId="{5D69254C-CD93-42E6-8868-AE299C4A3A29}" destId="{50A53A61-FD3B-4438-A346-C81C2629A7AC}" srcOrd="1" destOrd="0" presId="urn:microsoft.com/office/officeart/2005/8/layout/hierarchy2"/>
    <dgm:cxn modelId="{80E62CC2-A163-4FD2-BEFC-D5F7B5BBA214}" srcId="{9B6990D1-CC6D-41DD-AB41-A5FFD303BE2F}" destId="{0C783173-20AC-4877-82EF-FB5F3CEC32CA}" srcOrd="2" destOrd="0" parTransId="{D1B55DF7-80CF-4E6C-BC7F-DDC1CEFBEBC8}" sibTransId="{1D6DCF63-8781-4AA8-94A3-F9DA0B9FBC88}"/>
    <dgm:cxn modelId="{F888408E-FD02-44DB-ADA7-E2C77D01E62D}" type="presOf" srcId="{404144EA-887F-4780-A87F-F9C969C89C3A}" destId="{F7CB6250-7EF8-46EA-8448-D6B5507ED4EF}" srcOrd="0" destOrd="0" presId="urn:microsoft.com/office/officeart/2005/8/layout/hierarchy2"/>
    <dgm:cxn modelId="{650F02D1-953D-42E3-BD37-12517D8639E6}" type="presOf" srcId="{09968E6F-0429-4F23-B873-EC0CFB5F9C39}" destId="{16D3F47B-2BAE-442C-B71C-2AA8A0AE1EE9}" srcOrd="0" destOrd="0" presId="urn:microsoft.com/office/officeart/2005/8/layout/hierarchy2"/>
    <dgm:cxn modelId="{9978A468-37ED-425E-88A0-1ADEE81ADB0E}" type="presOf" srcId="{125D5DD7-DF8C-484F-900D-272D1571CD81}" destId="{EB9BB8DB-B02F-46DB-AC56-4030EE3810C6}" srcOrd="0" destOrd="0" presId="urn:microsoft.com/office/officeart/2005/8/layout/hierarchy2"/>
    <dgm:cxn modelId="{41B03F41-B932-4103-922C-D5CF23E7C73A}" type="presOf" srcId="{BBAFE214-D29C-49B6-B0F2-E933F74BD7A3}" destId="{10AC8989-3877-45AC-98F1-8B268EDF39AE}" srcOrd="0" destOrd="0" presId="urn:microsoft.com/office/officeart/2005/8/layout/hierarchy2"/>
    <dgm:cxn modelId="{DC23562A-55DA-4EF8-9222-C4F89AB0D470}" type="presOf" srcId="{551C0BD1-4218-4FE7-97B3-9D073F4E2DCA}" destId="{3BE58DBA-6E9F-4A07-A19E-4E1F2C6D8B59}" srcOrd="0" destOrd="0" presId="urn:microsoft.com/office/officeart/2005/8/layout/hierarchy2"/>
    <dgm:cxn modelId="{9FD0DA41-F76D-4DB7-BC62-5F8CEA497A4A}" type="presOf" srcId="{DDEA52E1-CFE1-40DC-8400-5BE953445441}" destId="{0853096C-79D6-481C-8828-41BF245E43DF}" srcOrd="1" destOrd="0" presId="urn:microsoft.com/office/officeart/2005/8/layout/hierarchy2"/>
    <dgm:cxn modelId="{54BA05BD-E4BA-46D9-A3A7-7587CDCEAAEC}" type="presOf" srcId="{662AC338-C1FE-4B58-B227-E7F4B6EB8379}" destId="{69743EDF-0B7F-4FDC-B073-0DB03A9A3B45}" srcOrd="0" destOrd="0" presId="urn:microsoft.com/office/officeart/2005/8/layout/hierarchy2"/>
    <dgm:cxn modelId="{E3729241-3B7A-4B63-AA64-E362979BEBD9}" type="presOf" srcId="{9B6990D1-CC6D-41DD-AB41-A5FFD303BE2F}" destId="{9982101C-015D-4576-9209-D41308B0F3B3}" srcOrd="0" destOrd="0" presId="urn:microsoft.com/office/officeart/2005/8/layout/hierarchy2"/>
    <dgm:cxn modelId="{91F8DD57-A045-44F2-98F8-CE6F46D7EF58}" type="presOf" srcId="{2EAB287F-D3CE-4915-A316-FA40195133D6}" destId="{71954BF6-A3C5-4A1A-9DE8-B39182952010}" srcOrd="0" destOrd="0" presId="urn:microsoft.com/office/officeart/2005/8/layout/hierarchy2"/>
    <dgm:cxn modelId="{7EF38397-F791-4E2C-B584-61A84E8E3C26}" type="presOf" srcId="{06ED710B-4606-451C-ADF2-345AE5CB19F9}" destId="{52F73E39-DB8D-4E5F-B15D-CA2964FFAFFF}" srcOrd="0" destOrd="0" presId="urn:microsoft.com/office/officeart/2005/8/layout/hierarchy2"/>
    <dgm:cxn modelId="{FA01EE6E-D7D1-42E2-A502-405F6777CFE0}" srcId="{9B6990D1-CC6D-41DD-AB41-A5FFD303BE2F}" destId="{BBAFE214-D29C-49B6-B0F2-E933F74BD7A3}" srcOrd="1" destOrd="0" parTransId="{5AD87381-C2D0-4C3B-AEF1-38AC31BFC4F4}" sibTransId="{2AD07B18-CAC3-4B28-96A9-A1072A231287}"/>
    <dgm:cxn modelId="{78501B65-8A10-4623-99B3-3FE673566FE9}" type="presOf" srcId="{DD2314B0-E300-434A-8E3E-F197807BD69A}" destId="{D9191E5F-D1EA-42C2-A973-59B33F250579}" srcOrd="0" destOrd="0" presId="urn:microsoft.com/office/officeart/2005/8/layout/hierarchy2"/>
    <dgm:cxn modelId="{09EA9EFA-1ED6-440B-BC45-ECB77FDEC996}" srcId="{C1A40D31-9546-443F-847B-DA698C288BAE}" destId="{9B6990D1-CC6D-41DD-AB41-A5FFD303BE2F}" srcOrd="0" destOrd="0" parTransId="{482202EB-2558-485B-88DF-416F4101A1CD}" sibTransId="{3632DEF8-6E7C-4D59-8D12-07BEDF8B8A5C}"/>
    <dgm:cxn modelId="{BBE0967B-A4A4-4FC3-88DB-2E0E23A00305}" type="presOf" srcId="{5AD87381-C2D0-4C3B-AEF1-38AC31BFC4F4}" destId="{7EC2972C-ADBB-4620-9D35-F1D8CAFDBC91}" srcOrd="1" destOrd="0" presId="urn:microsoft.com/office/officeart/2005/8/layout/hierarchy2"/>
    <dgm:cxn modelId="{E993FCAF-A4F3-41BD-AFC9-00F505508434}" srcId="{0C783173-20AC-4877-82EF-FB5F3CEC32CA}" destId="{9D34087B-8417-46FE-9580-DC45510F1620}" srcOrd="0" destOrd="0" parTransId="{662AC338-C1FE-4B58-B227-E7F4B6EB8379}" sibTransId="{80CA8CF9-E74D-4F89-8130-C9FD22FEC763}"/>
    <dgm:cxn modelId="{CF8A3FCF-A4F0-4B77-A745-9933A3A44785}" srcId="{00502FFF-B13F-461C-BBC3-C2CAB905B8FF}" destId="{1C5E1721-3FB8-4DDA-9F3A-61EE1E88A922}" srcOrd="0" destOrd="0" parTransId="{551C0BD1-4218-4FE7-97B3-9D073F4E2DCA}" sibTransId="{26609D26-C2D5-4AA9-9F28-5729DF22559C}"/>
    <dgm:cxn modelId="{910DD812-83E2-4A88-AA94-7E238E6706EF}" type="presOf" srcId="{5D69254C-CD93-42E6-8868-AE299C4A3A29}" destId="{64DA9D33-AD2C-4F65-9D04-9AA94F08D9BD}" srcOrd="0" destOrd="0" presId="urn:microsoft.com/office/officeart/2005/8/layout/hierarchy2"/>
    <dgm:cxn modelId="{0B1C7C0E-9B96-4ECA-802D-CA8B5DD462FF}" type="presOf" srcId="{404144EA-887F-4780-A87F-F9C969C89C3A}" destId="{E78EF6D5-F2E6-4A9A-9F52-46B5A103B7BD}" srcOrd="1" destOrd="0" presId="urn:microsoft.com/office/officeart/2005/8/layout/hierarchy2"/>
    <dgm:cxn modelId="{C1839459-B860-4DFC-BDBE-92114EB629BE}" type="presOf" srcId="{0C783173-20AC-4877-82EF-FB5F3CEC32CA}" destId="{FD8BCFE9-69FF-43CF-8330-730DF3136EA7}" srcOrd="0" destOrd="0" presId="urn:microsoft.com/office/officeart/2005/8/layout/hierarchy2"/>
    <dgm:cxn modelId="{786400DA-916B-4306-8C92-0880FA8AF94D}" type="presOf" srcId="{9F72CAFC-F43C-46C3-A522-2472DED9D965}" destId="{C267D83B-E15E-45FC-A9AD-3BD6CF8925D9}" srcOrd="0" destOrd="0" presId="urn:microsoft.com/office/officeart/2005/8/layout/hierarchy2"/>
    <dgm:cxn modelId="{FBEFE075-FF8C-474C-A626-B56BE4D290D3}" type="presParOf" srcId="{6F339F31-5679-461E-8F95-680B838B9168}" destId="{143CDA84-DAC6-40BD-82AC-A7AC493ED0A4}" srcOrd="0" destOrd="0" presId="urn:microsoft.com/office/officeart/2005/8/layout/hierarchy2"/>
    <dgm:cxn modelId="{EA086213-5C71-4C4E-B168-3133433C5EE3}" type="presParOf" srcId="{143CDA84-DAC6-40BD-82AC-A7AC493ED0A4}" destId="{9982101C-015D-4576-9209-D41308B0F3B3}" srcOrd="0" destOrd="0" presId="urn:microsoft.com/office/officeart/2005/8/layout/hierarchy2"/>
    <dgm:cxn modelId="{6F26BDAC-90A4-4FB9-AC6D-2CE0726E7228}" type="presParOf" srcId="{143CDA84-DAC6-40BD-82AC-A7AC493ED0A4}" destId="{1EDCBA8E-78A3-4671-9B13-24B12CB342F5}" srcOrd="1" destOrd="0" presId="urn:microsoft.com/office/officeart/2005/8/layout/hierarchy2"/>
    <dgm:cxn modelId="{1934E961-4CD2-4C04-A2A2-83E9F27A8079}" type="presParOf" srcId="{1EDCBA8E-78A3-4671-9B13-24B12CB342F5}" destId="{C267D83B-E15E-45FC-A9AD-3BD6CF8925D9}" srcOrd="0" destOrd="0" presId="urn:microsoft.com/office/officeart/2005/8/layout/hierarchy2"/>
    <dgm:cxn modelId="{1A0E9B8C-5FDF-456D-83AB-9092F992166A}" type="presParOf" srcId="{C267D83B-E15E-45FC-A9AD-3BD6CF8925D9}" destId="{458C0362-5C49-486B-A762-5081DC9520CC}" srcOrd="0" destOrd="0" presId="urn:microsoft.com/office/officeart/2005/8/layout/hierarchy2"/>
    <dgm:cxn modelId="{857ACA33-A242-4AF3-A659-7C7E82E1CF2C}" type="presParOf" srcId="{1EDCBA8E-78A3-4671-9B13-24B12CB342F5}" destId="{E2225901-19C6-43C3-A17C-FBD1EE34965F}" srcOrd="1" destOrd="0" presId="urn:microsoft.com/office/officeart/2005/8/layout/hierarchy2"/>
    <dgm:cxn modelId="{CC68D9F5-0E5B-4259-9C45-6A9C2252C965}" type="presParOf" srcId="{E2225901-19C6-43C3-A17C-FBD1EE34965F}" destId="{5E51A686-00CF-4CD2-A3E7-DC1502C0DAA3}" srcOrd="0" destOrd="0" presId="urn:microsoft.com/office/officeart/2005/8/layout/hierarchy2"/>
    <dgm:cxn modelId="{A54C3C68-C134-4CB7-B21C-6FE37918643B}" type="presParOf" srcId="{E2225901-19C6-43C3-A17C-FBD1EE34965F}" destId="{D977CD15-F486-41CA-8615-457C75B7C02A}" srcOrd="1" destOrd="0" presId="urn:microsoft.com/office/officeart/2005/8/layout/hierarchy2"/>
    <dgm:cxn modelId="{F83DD0B4-AD9F-4CB8-8975-952611572C1C}" type="presParOf" srcId="{1EDCBA8E-78A3-4671-9B13-24B12CB342F5}" destId="{7AE9A8BF-6AC7-4088-BF5D-F71DF6C40BA2}" srcOrd="2" destOrd="0" presId="urn:microsoft.com/office/officeart/2005/8/layout/hierarchy2"/>
    <dgm:cxn modelId="{65C8DC42-F2F5-4DAF-9051-59AB978147D6}" type="presParOf" srcId="{7AE9A8BF-6AC7-4088-BF5D-F71DF6C40BA2}" destId="{7EC2972C-ADBB-4620-9D35-F1D8CAFDBC91}" srcOrd="0" destOrd="0" presId="urn:microsoft.com/office/officeart/2005/8/layout/hierarchy2"/>
    <dgm:cxn modelId="{CD331F88-EB56-4F29-945B-43E847073C8D}" type="presParOf" srcId="{1EDCBA8E-78A3-4671-9B13-24B12CB342F5}" destId="{18AAE73D-8E3C-41AA-85D4-E341BE782084}" srcOrd="3" destOrd="0" presId="urn:microsoft.com/office/officeart/2005/8/layout/hierarchy2"/>
    <dgm:cxn modelId="{D1936B3B-0FEF-4F0F-AF75-66E2F31776E4}" type="presParOf" srcId="{18AAE73D-8E3C-41AA-85D4-E341BE782084}" destId="{10AC8989-3877-45AC-98F1-8B268EDF39AE}" srcOrd="0" destOrd="0" presId="urn:microsoft.com/office/officeart/2005/8/layout/hierarchy2"/>
    <dgm:cxn modelId="{8467B278-7EEC-49D2-B2F9-78C05EBE247F}" type="presParOf" srcId="{18AAE73D-8E3C-41AA-85D4-E341BE782084}" destId="{436F1811-542D-4163-9B1D-5D9B1A4FD8D4}" srcOrd="1" destOrd="0" presId="urn:microsoft.com/office/officeart/2005/8/layout/hierarchy2"/>
    <dgm:cxn modelId="{AC2E9A58-8E2B-4F9C-B38E-194082079C61}" type="presParOf" srcId="{1EDCBA8E-78A3-4671-9B13-24B12CB342F5}" destId="{B885E6C5-B9AD-42BB-BFA8-1A43761D81E1}" srcOrd="4" destOrd="0" presId="urn:microsoft.com/office/officeart/2005/8/layout/hierarchy2"/>
    <dgm:cxn modelId="{35C0F947-5B69-40FC-9312-EF6A7F65C61C}" type="presParOf" srcId="{B885E6C5-B9AD-42BB-BFA8-1A43761D81E1}" destId="{4CC512A8-E891-4834-9971-95C292DA5C6C}" srcOrd="0" destOrd="0" presId="urn:microsoft.com/office/officeart/2005/8/layout/hierarchy2"/>
    <dgm:cxn modelId="{E2E211D7-16A6-423A-A255-B1C0DDBA8BB1}" type="presParOf" srcId="{1EDCBA8E-78A3-4671-9B13-24B12CB342F5}" destId="{38D49519-9F0A-40AC-A1EA-035B24273EAB}" srcOrd="5" destOrd="0" presId="urn:microsoft.com/office/officeart/2005/8/layout/hierarchy2"/>
    <dgm:cxn modelId="{14C6B97B-C03C-451E-8F66-EC7CBF5B91A9}" type="presParOf" srcId="{38D49519-9F0A-40AC-A1EA-035B24273EAB}" destId="{FD8BCFE9-69FF-43CF-8330-730DF3136EA7}" srcOrd="0" destOrd="0" presId="urn:microsoft.com/office/officeart/2005/8/layout/hierarchy2"/>
    <dgm:cxn modelId="{2D5998F2-2CE4-4E1C-8674-58584BF33AA7}" type="presParOf" srcId="{38D49519-9F0A-40AC-A1EA-035B24273EAB}" destId="{E9E6EA1A-A268-49A5-ACA0-DB487F6D1585}" srcOrd="1" destOrd="0" presId="urn:microsoft.com/office/officeart/2005/8/layout/hierarchy2"/>
    <dgm:cxn modelId="{597BEB84-F4EA-474F-84C2-C902502E919B}" type="presParOf" srcId="{E9E6EA1A-A268-49A5-ACA0-DB487F6D1585}" destId="{69743EDF-0B7F-4FDC-B073-0DB03A9A3B45}" srcOrd="0" destOrd="0" presId="urn:microsoft.com/office/officeart/2005/8/layout/hierarchy2"/>
    <dgm:cxn modelId="{69D9E89B-8114-49FC-A0D8-69E27F24A190}" type="presParOf" srcId="{69743EDF-0B7F-4FDC-B073-0DB03A9A3B45}" destId="{7BB6ABA1-E5AC-42E3-BEE5-6FA533138C03}" srcOrd="0" destOrd="0" presId="urn:microsoft.com/office/officeart/2005/8/layout/hierarchy2"/>
    <dgm:cxn modelId="{B3F7C418-5695-4121-A8F1-CDEAB24B7E75}" type="presParOf" srcId="{E9E6EA1A-A268-49A5-ACA0-DB487F6D1585}" destId="{335A6ACE-78CB-4A0D-A713-B7D60BAFC2A4}" srcOrd="1" destOrd="0" presId="urn:microsoft.com/office/officeart/2005/8/layout/hierarchy2"/>
    <dgm:cxn modelId="{C984F6F8-430D-4873-A4D0-091454FA51E5}" type="presParOf" srcId="{335A6ACE-78CB-4A0D-A713-B7D60BAFC2A4}" destId="{0EB3AF5A-E1D7-463A-8227-F9E470A6EBC5}" srcOrd="0" destOrd="0" presId="urn:microsoft.com/office/officeart/2005/8/layout/hierarchy2"/>
    <dgm:cxn modelId="{F5D2AA0E-EB55-415B-98FD-3C89BD6550C9}" type="presParOf" srcId="{335A6ACE-78CB-4A0D-A713-B7D60BAFC2A4}" destId="{049CBBD5-EFBA-465B-BB1C-D8BAD22CC2BE}" srcOrd="1" destOrd="0" presId="urn:microsoft.com/office/officeart/2005/8/layout/hierarchy2"/>
    <dgm:cxn modelId="{4FD7D591-9CC1-4067-A94E-920CA6A7523B}" type="presParOf" srcId="{049CBBD5-EFBA-465B-BB1C-D8BAD22CC2BE}" destId="{4464073C-ED70-412C-8CA1-A510C7AC3BDE}" srcOrd="0" destOrd="0" presId="urn:microsoft.com/office/officeart/2005/8/layout/hierarchy2"/>
    <dgm:cxn modelId="{BBD04D81-982C-4F16-84DF-6D8E996431C6}" type="presParOf" srcId="{4464073C-ED70-412C-8CA1-A510C7AC3BDE}" destId="{0853096C-79D6-481C-8828-41BF245E43DF}" srcOrd="0" destOrd="0" presId="urn:microsoft.com/office/officeart/2005/8/layout/hierarchy2"/>
    <dgm:cxn modelId="{3293B1AD-01D0-446A-B4AB-609307B6BAC7}" type="presParOf" srcId="{049CBBD5-EFBA-465B-BB1C-D8BAD22CC2BE}" destId="{9E61EAFA-E34F-4FE7-9531-352B63FDDE95}" srcOrd="1" destOrd="0" presId="urn:microsoft.com/office/officeart/2005/8/layout/hierarchy2"/>
    <dgm:cxn modelId="{C1FD0673-21B4-4F84-93DB-0B6FD4A5E093}" type="presParOf" srcId="{9E61EAFA-E34F-4FE7-9531-352B63FDDE95}" destId="{F3DFC4DF-E227-4591-8690-B7D62499748A}" srcOrd="0" destOrd="0" presId="urn:microsoft.com/office/officeart/2005/8/layout/hierarchy2"/>
    <dgm:cxn modelId="{FB02AD09-0F87-42FC-B4D5-3507F6801C4D}" type="presParOf" srcId="{9E61EAFA-E34F-4FE7-9531-352B63FDDE95}" destId="{D5D2FE4E-3619-48A2-BB56-5F7F51DADB11}" srcOrd="1" destOrd="0" presId="urn:microsoft.com/office/officeart/2005/8/layout/hierarchy2"/>
    <dgm:cxn modelId="{362EC337-4198-4D18-9549-E640ED13749D}" type="presParOf" srcId="{049CBBD5-EFBA-465B-BB1C-D8BAD22CC2BE}" destId="{D9191E5F-D1EA-42C2-A973-59B33F250579}" srcOrd="2" destOrd="0" presId="urn:microsoft.com/office/officeart/2005/8/layout/hierarchy2"/>
    <dgm:cxn modelId="{7F3A0EE3-14A1-49F0-AC50-80E6E9153E56}" type="presParOf" srcId="{D9191E5F-D1EA-42C2-A973-59B33F250579}" destId="{775A28F6-CA59-4F7A-B3D3-9CE48BA24E19}" srcOrd="0" destOrd="0" presId="urn:microsoft.com/office/officeart/2005/8/layout/hierarchy2"/>
    <dgm:cxn modelId="{5E0EA67F-F2F9-4B93-8F95-10CB19CBA1CE}" type="presParOf" srcId="{049CBBD5-EFBA-465B-BB1C-D8BAD22CC2BE}" destId="{A0B7D0C0-BB67-4F79-A2D1-38E04A829EA6}" srcOrd="3" destOrd="0" presId="urn:microsoft.com/office/officeart/2005/8/layout/hierarchy2"/>
    <dgm:cxn modelId="{A5E10FF2-3984-4C29-84EE-034B6CB49C2B}" type="presParOf" srcId="{A0B7D0C0-BB67-4F79-A2D1-38E04A829EA6}" destId="{71954BF6-A3C5-4A1A-9DE8-B39182952010}" srcOrd="0" destOrd="0" presId="urn:microsoft.com/office/officeart/2005/8/layout/hierarchy2"/>
    <dgm:cxn modelId="{B6E8F708-1652-47D0-8D88-01EF2B3EE2B7}" type="presParOf" srcId="{A0B7D0C0-BB67-4F79-A2D1-38E04A829EA6}" destId="{661F1088-C0E2-487D-82FB-B5CAEA6A75CB}" srcOrd="1" destOrd="0" presId="urn:microsoft.com/office/officeart/2005/8/layout/hierarchy2"/>
    <dgm:cxn modelId="{0BFC65A7-D11A-47CF-BFB9-671CDA84186E}" type="presParOf" srcId="{E9E6EA1A-A268-49A5-ACA0-DB487F6D1585}" destId="{52F73E39-DB8D-4E5F-B15D-CA2964FFAFFF}" srcOrd="2" destOrd="0" presId="urn:microsoft.com/office/officeart/2005/8/layout/hierarchy2"/>
    <dgm:cxn modelId="{6DE84D5C-B506-48D5-B64E-C5D994E3237E}" type="presParOf" srcId="{52F73E39-DB8D-4E5F-B15D-CA2964FFAFFF}" destId="{BC7565E8-F198-421C-BB57-7494B7DE3BEC}" srcOrd="0" destOrd="0" presId="urn:microsoft.com/office/officeart/2005/8/layout/hierarchy2"/>
    <dgm:cxn modelId="{FAC46BCD-5957-4F4F-B069-2C2384622EA0}" type="presParOf" srcId="{E9E6EA1A-A268-49A5-ACA0-DB487F6D1585}" destId="{058890DE-D65E-476C-AD37-57D52924A8F2}" srcOrd="3" destOrd="0" presId="urn:microsoft.com/office/officeart/2005/8/layout/hierarchy2"/>
    <dgm:cxn modelId="{B743A146-EB33-4BF7-A387-370A3DD12726}" type="presParOf" srcId="{058890DE-D65E-476C-AD37-57D52924A8F2}" destId="{16D3F47B-2BAE-442C-B71C-2AA8A0AE1EE9}" srcOrd="0" destOrd="0" presId="urn:microsoft.com/office/officeart/2005/8/layout/hierarchy2"/>
    <dgm:cxn modelId="{B092C9D7-493B-4C6B-ACE6-7707D24245B5}" type="presParOf" srcId="{058890DE-D65E-476C-AD37-57D52924A8F2}" destId="{3DD7F318-20A3-4398-8C50-C490765A5AC5}" srcOrd="1" destOrd="0" presId="urn:microsoft.com/office/officeart/2005/8/layout/hierarchy2"/>
    <dgm:cxn modelId="{EEBC2492-8D14-448C-8AC2-B117F42526A8}" type="presParOf" srcId="{3DD7F318-20A3-4398-8C50-C490765A5AC5}" destId="{F7CB6250-7EF8-46EA-8448-D6B5507ED4EF}" srcOrd="0" destOrd="0" presId="urn:microsoft.com/office/officeart/2005/8/layout/hierarchy2"/>
    <dgm:cxn modelId="{5292DF56-1B16-43E2-8B3B-0A0D30703E07}" type="presParOf" srcId="{F7CB6250-7EF8-46EA-8448-D6B5507ED4EF}" destId="{E78EF6D5-F2E6-4A9A-9F52-46B5A103B7BD}" srcOrd="0" destOrd="0" presId="urn:microsoft.com/office/officeart/2005/8/layout/hierarchy2"/>
    <dgm:cxn modelId="{74462D9F-77C5-454E-8443-E1AC9B830BFE}" type="presParOf" srcId="{3DD7F318-20A3-4398-8C50-C490765A5AC5}" destId="{739D7FBC-9DC0-4EB3-89FB-1BBF5FE8F6CB}" srcOrd="1" destOrd="0" presId="urn:microsoft.com/office/officeart/2005/8/layout/hierarchy2"/>
    <dgm:cxn modelId="{6BCFE7A8-2A3B-4F00-B7B7-3F6D968C47BB}" type="presParOf" srcId="{739D7FBC-9DC0-4EB3-89FB-1BBF5FE8F6CB}" destId="{2381564E-81A6-4547-A7BF-D3AE64614EA6}" srcOrd="0" destOrd="0" presId="urn:microsoft.com/office/officeart/2005/8/layout/hierarchy2"/>
    <dgm:cxn modelId="{6922F630-A321-455B-93AA-1083FA32F3F6}" type="presParOf" srcId="{739D7FBC-9DC0-4EB3-89FB-1BBF5FE8F6CB}" destId="{E0259378-97FF-48B7-BFBB-1BAAEE27A0C3}" srcOrd="1" destOrd="0" presId="urn:microsoft.com/office/officeart/2005/8/layout/hierarchy2"/>
    <dgm:cxn modelId="{04B98074-B1F9-4877-85AB-D9ABABC69FA4}" type="presParOf" srcId="{E0259378-97FF-48B7-BFBB-1BAAEE27A0C3}" destId="{3BE58DBA-6E9F-4A07-A19E-4E1F2C6D8B59}" srcOrd="0" destOrd="0" presId="urn:microsoft.com/office/officeart/2005/8/layout/hierarchy2"/>
    <dgm:cxn modelId="{1A6F8EA9-AE66-4082-930A-38DE2512ED1D}" type="presParOf" srcId="{3BE58DBA-6E9F-4A07-A19E-4E1F2C6D8B59}" destId="{43518074-0BDC-4883-A964-AB9E7759433A}" srcOrd="0" destOrd="0" presId="urn:microsoft.com/office/officeart/2005/8/layout/hierarchy2"/>
    <dgm:cxn modelId="{1D3333C8-215D-43CC-9022-0C207702AE26}" type="presParOf" srcId="{E0259378-97FF-48B7-BFBB-1BAAEE27A0C3}" destId="{3A94D6D6-BA10-4D9F-A98D-E16DCC24DE33}" srcOrd="1" destOrd="0" presId="urn:microsoft.com/office/officeart/2005/8/layout/hierarchy2"/>
    <dgm:cxn modelId="{D26EBB35-27B8-4EC1-9189-68E51FDEF11D}" type="presParOf" srcId="{3A94D6D6-BA10-4D9F-A98D-E16DCC24DE33}" destId="{96464A50-1AA4-467B-A3C3-909E3369CCA7}" srcOrd="0" destOrd="0" presId="urn:microsoft.com/office/officeart/2005/8/layout/hierarchy2"/>
    <dgm:cxn modelId="{B3CC3468-0515-4219-9915-3E5BE9A443D0}" type="presParOf" srcId="{3A94D6D6-BA10-4D9F-A98D-E16DCC24DE33}" destId="{DD9FC4FD-A8BB-41B6-8B43-4A1F046479D9}" srcOrd="1" destOrd="0" presId="urn:microsoft.com/office/officeart/2005/8/layout/hierarchy2"/>
    <dgm:cxn modelId="{56AE4CBF-C2A7-4C63-B6A6-9428892BC714}" type="presParOf" srcId="{E0259378-97FF-48B7-BFBB-1BAAEE27A0C3}" destId="{64DA9D33-AD2C-4F65-9D04-9AA94F08D9BD}" srcOrd="2" destOrd="0" presId="urn:microsoft.com/office/officeart/2005/8/layout/hierarchy2"/>
    <dgm:cxn modelId="{69694A96-F644-40A5-8E52-B502C2054CC4}" type="presParOf" srcId="{64DA9D33-AD2C-4F65-9D04-9AA94F08D9BD}" destId="{50A53A61-FD3B-4438-A346-C81C2629A7AC}" srcOrd="0" destOrd="0" presId="urn:microsoft.com/office/officeart/2005/8/layout/hierarchy2"/>
    <dgm:cxn modelId="{87F404E1-69D6-4C07-88D2-BAFDA0A8CECB}" type="presParOf" srcId="{E0259378-97FF-48B7-BFBB-1BAAEE27A0C3}" destId="{138CDCCD-A962-4B11-B03B-96739CC02A99}" srcOrd="3" destOrd="0" presId="urn:microsoft.com/office/officeart/2005/8/layout/hierarchy2"/>
    <dgm:cxn modelId="{2108F79F-69E0-4130-B60D-F07D39DA5F55}" type="presParOf" srcId="{138CDCCD-A962-4B11-B03B-96739CC02A99}" destId="{EB9BB8DB-B02F-46DB-AC56-4030EE3810C6}" srcOrd="0" destOrd="0" presId="urn:microsoft.com/office/officeart/2005/8/layout/hierarchy2"/>
    <dgm:cxn modelId="{9FE3A50F-C7D7-438C-8861-C724F72B4506}" type="presParOf" srcId="{138CDCCD-A962-4B11-B03B-96739CC02A99}" destId="{FBD687B1-AF9F-41AE-8C05-A60939BF5E0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3387F6-D2C9-41FB-975F-9A7F3427AB6C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834105-F58F-4555-9C71-BA967F43B210}">
      <dgm:prSet phldrT="[Text]" custT="1"/>
      <dgm:spPr/>
      <dgm:t>
        <a:bodyPr/>
        <a:lstStyle/>
        <a:p>
          <a:pPr algn="ctr" rtl="1"/>
          <a:r>
            <a:rPr lang="fa-IR" sz="3600" dirty="0" smtClean="0">
              <a:cs typeface="B Titr" pitchFamily="2" charset="-78"/>
            </a:rPr>
            <a:t>قيمت‌هاي كشف‌شده در بازار فيزيكي بورس مرجعي براي معاملات خارج از بورس و معاملات مالي (آتي، تحويل آينده، اختيار معامله و ... )</a:t>
          </a:r>
          <a:endParaRPr lang="en-US" sz="3600" dirty="0">
            <a:cs typeface="B Titr" pitchFamily="2" charset="-78"/>
          </a:endParaRPr>
        </a:p>
      </dgm:t>
    </dgm:pt>
    <dgm:pt modelId="{832CC19F-6AF4-4499-8AD5-C1EF4481AB08}" type="parTrans" cxnId="{270D0E2C-9060-4B90-9DB2-285BACD88A48}">
      <dgm:prSet/>
      <dgm:spPr/>
      <dgm:t>
        <a:bodyPr/>
        <a:lstStyle/>
        <a:p>
          <a:endParaRPr lang="en-US"/>
        </a:p>
      </dgm:t>
    </dgm:pt>
    <dgm:pt modelId="{537E2B64-18E6-4751-8A65-60932ED66181}" type="sibTrans" cxnId="{270D0E2C-9060-4B90-9DB2-285BACD88A48}">
      <dgm:prSet/>
      <dgm:spPr/>
      <dgm:t>
        <a:bodyPr/>
        <a:lstStyle/>
        <a:p>
          <a:endParaRPr lang="en-US"/>
        </a:p>
      </dgm:t>
    </dgm:pt>
    <dgm:pt modelId="{2DF89079-980B-4A22-B64A-F032CAE88B61}" type="pres">
      <dgm:prSet presAssocID="{8F3387F6-D2C9-41FB-975F-9A7F3427AB6C}" presName="linear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E58B5B-DE9B-4AF2-AF00-2A267C1176F9}" type="pres">
      <dgm:prSet presAssocID="{19834105-F58F-4555-9C71-BA967F43B210}" presName="comp" presStyleCnt="0"/>
      <dgm:spPr/>
    </dgm:pt>
    <dgm:pt modelId="{4CDD14A6-BB67-4344-A9F1-EE392C45DF56}" type="pres">
      <dgm:prSet presAssocID="{19834105-F58F-4555-9C71-BA967F43B210}" presName="box" presStyleLbl="node1" presStyleIdx="0" presStyleCnt="1"/>
      <dgm:spPr/>
      <dgm:t>
        <a:bodyPr/>
        <a:lstStyle/>
        <a:p>
          <a:endParaRPr lang="en-US"/>
        </a:p>
      </dgm:t>
    </dgm:pt>
    <dgm:pt modelId="{EE029592-34AE-4DF0-9011-66FC05254383}" type="pres">
      <dgm:prSet presAssocID="{19834105-F58F-4555-9C71-BA967F43B210}" presName="img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F49CBE6-1302-45CB-8128-5F326702A315}" type="pres">
      <dgm:prSet presAssocID="{19834105-F58F-4555-9C71-BA967F43B210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D07725-3EFB-4358-9247-FD4C7AAFDD85}" type="presOf" srcId="{8F3387F6-D2C9-41FB-975F-9A7F3427AB6C}" destId="{2DF89079-980B-4A22-B64A-F032CAE88B61}" srcOrd="0" destOrd="0" presId="urn:microsoft.com/office/officeart/2005/8/layout/vList4#1"/>
    <dgm:cxn modelId="{FEBE635D-CD90-4732-BCE6-012720B7B97E}" type="presOf" srcId="{19834105-F58F-4555-9C71-BA967F43B210}" destId="{4CDD14A6-BB67-4344-A9F1-EE392C45DF56}" srcOrd="0" destOrd="0" presId="urn:microsoft.com/office/officeart/2005/8/layout/vList4#1"/>
    <dgm:cxn modelId="{85FB64FA-0AC2-4A29-8DD3-182E26E053C4}" type="presOf" srcId="{19834105-F58F-4555-9C71-BA967F43B210}" destId="{CF49CBE6-1302-45CB-8128-5F326702A315}" srcOrd="1" destOrd="0" presId="urn:microsoft.com/office/officeart/2005/8/layout/vList4#1"/>
    <dgm:cxn modelId="{270D0E2C-9060-4B90-9DB2-285BACD88A48}" srcId="{8F3387F6-D2C9-41FB-975F-9A7F3427AB6C}" destId="{19834105-F58F-4555-9C71-BA967F43B210}" srcOrd="0" destOrd="0" parTransId="{832CC19F-6AF4-4499-8AD5-C1EF4481AB08}" sibTransId="{537E2B64-18E6-4751-8A65-60932ED66181}"/>
    <dgm:cxn modelId="{98B013B3-64D2-46BB-8B79-FCC52FE8DF60}" type="presParOf" srcId="{2DF89079-980B-4A22-B64A-F032CAE88B61}" destId="{FFE58B5B-DE9B-4AF2-AF00-2A267C1176F9}" srcOrd="0" destOrd="0" presId="urn:microsoft.com/office/officeart/2005/8/layout/vList4#1"/>
    <dgm:cxn modelId="{C501022D-36EB-43E8-86AB-4DC6D8DFA7F7}" type="presParOf" srcId="{FFE58B5B-DE9B-4AF2-AF00-2A267C1176F9}" destId="{4CDD14A6-BB67-4344-A9F1-EE392C45DF56}" srcOrd="0" destOrd="0" presId="urn:microsoft.com/office/officeart/2005/8/layout/vList4#1"/>
    <dgm:cxn modelId="{DAECFA5B-7BBA-4FBB-B381-12BEC0EE4F5F}" type="presParOf" srcId="{FFE58B5B-DE9B-4AF2-AF00-2A267C1176F9}" destId="{EE029592-34AE-4DF0-9011-66FC05254383}" srcOrd="1" destOrd="0" presId="urn:microsoft.com/office/officeart/2005/8/layout/vList4#1"/>
    <dgm:cxn modelId="{363ADC31-D231-45C4-BDE6-21E530CBD08F}" type="presParOf" srcId="{FFE58B5B-DE9B-4AF2-AF00-2A267C1176F9}" destId="{CF49CBE6-1302-45CB-8128-5F326702A315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AF6150-C0A0-4E8A-8900-B73E366B88B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059AC8-3F55-40E4-AD5A-F174B1020163}">
      <dgm:prSet phldrT="[Text]" custT="1"/>
      <dgm:spPr/>
      <dgm:t>
        <a:bodyPr/>
        <a:lstStyle/>
        <a:p>
          <a:r>
            <a:rPr lang="fa-IR" sz="1400" dirty="0" smtClean="0">
              <a:cs typeface="B Titr" pitchFamily="2" charset="-78"/>
            </a:rPr>
            <a:t>ريسك تجاري</a:t>
          </a:r>
          <a:endParaRPr lang="en-US" sz="1400" dirty="0">
            <a:cs typeface="B Titr" pitchFamily="2" charset="-78"/>
          </a:endParaRPr>
        </a:p>
      </dgm:t>
    </dgm:pt>
    <dgm:pt modelId="{E488371B-CA59-4915-B68C-5D08690B6995}" type="parTrans" cxnId="{AA6EB7B6-AAC5-4610-8873-865A68D990FD}">
      <dgm:prSet/>
      <dgm:spPr/>
      <dgm:t>
        <a:bodyPr/>
        <a:lstStyle/>
        <a:p>
          <a:endParaRPr lang="en-US"/>
        </a:p>
      </dgm:t>
    </dgm:pt>
    <dgm:pt modelId="{A14EE35F-6580-4E92-812D-AA207ED4428B}" type="sibTrans" cxnId="{AA6EB7B6-AAC5-4610-8873-865A68D990FD}">
      <dgm:prSet/>
      <dgm:spPr/>
      <dgm:t>
        <a:bodyPr/>
        <a:lstStyle/>
        <a:p>
          <a:endParaRPr lang="en-US"/>
        </a:p>
      </dgm:t>
    </dgm:pt>
    <dgm:pt modelId="{C8275950-B40E-48A9-B29F-30C4AAECDAEF}">
      <dgm:prSet phldrT="[Text]" custT="1"/>
      <dgm:spPr/>
      <dgm:t>
        <a:bodyPr/>
        <a:lstStyle/>
        <a:p>
          <a:r>
            <a:rPr lang="fa-IR" sz="1400" dirty="0" smtClean="0">
              <a:cs typeface="B Zar" pitchFamily="2" charset="-78"/>
            </a:rPr>
            <a:t>ريسك نرخ ارز</a:t>
          </a:r>
        </a:p>
      </dgm:t>
    </dgm:pt>
    <dgm:pt modelId="{42E82CB9-8AAA-40C7-BDFC-4D974185E67F}" type="parTrans" cxnId="{A552BE24-B786-4BB0-9455-26D32A8D5219}">
      <dgm:prSet/>
      <dgm:spPr/>
      <dgm:t>
        <a:bodyPr/>
        <a:lstStyle/>
        <a:p>
          <a:endParaRPr lang="en-US" sz="1400"/>
        </a:p>
      </dgm:t>
    </dgm:pt>
    <dgm:pt modelId="{0F1A8CBD-8FAD-404D-9188-55BB0CFB09CA}" type="sibTrans" cxnId="{A552BE24-B786-4BB0-9455-26D32A8D5219}">
      <dgm:prSet/>
      <dgm:spPr/>
      <dgm:t>
        <a:bodyPr/>
        <a:lstStyle/>
        <a:p>
          <a:endParaRPr lang="en-US"/>
        </a:p>
      </dgm:t>
    </dgm:pt>
    <dgm:pt modelId="{BBF538E0-9110-466C-A17C-378412DE5190}">
      <dgm:prSet phldrT="[Text]" custT="1"/>
      <dgm:spPr/>
      <dgm:t>
        <a:bodyPr/>
        <a:lstStyle/>
        <a:p>
          <a:r>
            <a:rPr lang="fa-IR" sz="1400" dirty="0" smtClean="0">
              <a:cs typeface="B Zar" pitchFamily="2" charset="-78"/>
            </a:rPr>
            <a:t>ريسك‌هاي بازار</a:t>
          </a:r>
        </a:p>
      </dgm:t>
    </dgm:pt>
    <dgm:pt modelId="{2558D159-3489-4C8A-9B79-065609913701}" type="parTrans" cxnId="{05A00158-8E96-4FF2-A7C5-6A7846A6C51A}">
      <dgm:prSet/>
      <dgm:spPr/>
      <dgm:t>
        <a:bodyPr/>
        <a:lstStyle/>
        <a:p>
          <a:endParaRPr lang="en-US" sz="1400"/>
        </a:p>
      </dgm:t>
    </dgm:pt>
    <dgm:pt modelId="{FE3C59EC-07EA-485B-9705-284942C155BD}" type="sibTrans" cxnId="{05A00158-8E96-4FF2-A7C5-6A7846A6C51A}">
      <dgm:prSet/>
      <dgm:spPr/>
      <dgm:t>
        <a:bodyPr/>
        <a:lstStyle/>
        <a:p>
          <a:endParaRPr lang="en-US"/>
        </a:p>
      </dgm:t>
    </dgm:pt>
    <dgm:pt modelId="{F12A378D-7A1D-450D-8311-39E1983D7D78}">
      <dgm:prSet phldrT="[Text]" custT="1"/>
      <dgm:spPr/>
      <dgm:t>
        <a:bodyPr/>
        <a:lstStyle/>
        <a:p>
          <a:r>
            <a:rPr lang="fa-IR" sz="1400" dirty="0" smtClean="0">
              <a:cs typeface="B Zar" pitchFamily="2" charset="-78"/>
            </a:rPr>
            <a:t>رشد معاملات خارج از بورس</a:t>
          </a:r>
        </a:p>
      </dgm:t>
    </dgm:pt>
    <dgm:pt modelId="{D2DD7407-D3A0-4C31-BC54-9D5D9AD8BB62}" type="parTrans" cxnId="{E6AFFE71-AC35-4ACC-8C24-5A78B46149E4}">
      <dgm:prSet/>
      <dgm:spPr/>
      <dgm:t>
        <a:bodyPr/>
        <a:lstStyle/>
        <a:p>
          <a:endParaRPr lang="en-US" sz="1400"/>
        </a:p>
      </dgm:t>
    </dgm:pt>
    <dgm:pt modelId="{F8819E89-30C2-4ECB-A324-3EC6BEA790FF}" type="sibTrans" cxnId="{E6AFFE71-AC35-4ACC-8C24-5A78B46149E4}">
      <dgm:prSet/>
      <dgm:spPr/>
      <dgm:t>
        <a:bodyPr/>
        <a:lstStyle/>
        <a:p>
          <a:endParaRPr lang="en-US"/>
        </a:p>
      </dgm:t>
    </dgm:pt>
    <dgm:pt modelId="{2109DA61-44E7-4961-9635-EE39D816CF76}">
      <dgm:prSet phldrT="[Text]" custT="1"/>
      <dgm:spPr/>
      <dgm:t>
        <a:bodyPr/>
        <a:lstStyle/>
        <a:p>
          <a:r>
            <a:rPr lang="fa-IR" sz="1400" dirty="0" smtClean="0">
              <a:cs typeface="B Zar" pitchFamily="2" charset="-78"/>
            </a:rPr>
            <a:t>ريسك‌هاي اعتباري</a:t>
          </a:r>
        </a:p>
      </dgm:t>
    </dgm:pt>
    <dgm:pt modelId="{CA61B9B6-2FE7-4227-964E-28006A9A73DA}" type="sibTrans" cxnId="{C58573A1-D5DE-475B-8ABD-03478363AA44}">
      <dgm:prSet/>
      <dgm:spPr/>
      <dgm:t>
        <a:bodyPr/>
        <a:lstStyle/>
        <a:p>
          <a:endParaRPr lang="en-US"/>
        </a:p>
      </dgm:t>
    </dgm:pt>
    <dgm:pt modelId="{9297C10D-B23A-4795-9A0B-B04E1B85D27C}" type="parTrans" cxnId="{C58573A1-D5DE-475B-8ABD-03478363AA44}">
      <dgm:prSet/>
      <dgm:spPr/>
      <dgm:t>
        <a:bodyPr/>
        <a:lstStyle/>
        <a:p>
          <a:endParaRPr lang="en-US" sz="1400"/>
        </a:p>
      </dgm:t>
    </dgm:pt>
    <dgm:pt modelId="{881695A7-A1B1-48FE-B8FE-C987B844D052}" type="pres">
      <dgm:prSet presAssocID="{2DAF6150-C0A0-4E8A-8900-B73E366B88B1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911DEBE-8F5F-4D78-B81C-2C10032685F1}" type="pres">
      <dgm:prSet presAssocID="{C4059AC8-3F55-40E4-AD5A-F174B1020163}" presName="hierRoot1" presStyleCnt="0">
        <dgm:presLayoutVars>
          <dgm:hierBranch val="init"/>
        </dgm:presLayoutVars>
      </dgm:prSet>
      <dgm:spPr/>
    </dgm:pt>
    <dgm:pt modelId="{8D988D1B-FA52-4BDC-B90E-175D6A8F16A7}" type="pres">
      <dgm:prSet presAssocID="{C4059AC8-3F55-40E4-AD5A-F174B1020163}" presName="rootComposite1" presStyleCnt="0"/>
      <dgm:spPr/>
    </dgm:pt>
    <dgm:pt modelId="{5BA79855-F18B-4A76-AAA1-2AFAA805D679}" type="pres">
      <dgm:prSet presAssocID="{C4059AC8-3F55-40E4-AD5A-F174B1020163}" presName="rootText1" presStyleLbl="node0" presStyleIdx="0" presStyleCnt="1" custScaleX="145055" custLinFactNeighborX="2477" custLinFactNeighborY="-962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8E1FA8-E600-4521-B432-D98D9CDE6338}" type="pres">
      <dgm:prSet presAssocID="{C4059AC8-3F55-40E4-AD5A-F174B102016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8DDBB94-00A1-46E0-82E2-1F3CAA403538}" type="pres">
      <dgm:prSet presAssocID="{C4059AC8-3F55-40E4-AD5A-F174B1020163}" presName="hierChild2" presStyleCnt="0"/>
      <dgm:spPr/>
    </dgm:pt>
    <dgm:pt modelId="{7FCF91EF-64BD-4C8A-BB26-628EDE0F0391}" type="pres">
      <dgm:prSet presAssocID="{42E82CB9-8AAA-40C7-BDFC-4D974185E67F}" presName="Name37" presStyleLbl="parChTrans1D2" presStyleIdx="0" presStyleCnt="3"/>
      <dgm:spPr/>
      <dgm:t>
        <a:bodyPr/>
        <a:lstStyle/>
        <a:p>
          <a:endParaRPr lang="en-US"/>
        </a:p>
      </dgm:t>
    </dgm:pt>
    <dgm:pt modelId="{1D2FDF62-FB17-48D4-9352-051BDD06C06A}" type="pres">
      <dgm:prSet presAssocID="{C8275950-B40E-48A9-B29F-30C4AAECDAEF}" presName="hierRoot2" presStyleCnt="0">
        <dgm:presLayoutVars>
          <dgm:hierBranch val="init"/>
        </dgm:presLayoutVars>
      </dgm:prSet>
      <dgm:spPr/>
    </dgm:pt>
    <dgm:pt modelId="{756E26D8-5146-4E2A-9797-D70D0825ECB1}" type="pres">
      <dgm:prSet presAssocID="{C8275950-B40E-48A9-B29F-30C4AAECDAEF}" presName="rootComposite" presStyleCnt="0"/>
      <dgm:spPr/>
    </dgm:pt>
    <dgm:pt modelId="{AD8E8DC5-3340-4F7B-8EB1-9AB72300D6E6}" type="pres">
      <dgm:prSet presAssocID="{C8275950-B40E-48A9-B29F-30C4AAECDAEF}" presName="rootText" presStyleLbl="node2" presStyleIdx="0" presStyleCnt="3" custScaleX="116530" custLinFactNeighborX="-18013" custLinFactNeighborY="-318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136B5E-0819-4440-8009-AB572E671D52}" type="pres">
      <dgm:prSet presAssocID="{C8275950-B40E-48A9-B29F-30C4AAECDAEF}" presName="rootConnector" presStyleLbl="node2" presStyleIdx="0" presStyleCnt="3"/>
      <dgm:spPr/>
      <dgm:t>
        <a:bodyPr/>
        <a:lstStyle/>
        <a:p>
          <a:endParaRPr lang="en-US"/>
        </a:p>
      </dgm:t>
    </dgm:pt>
    <dgm:pt modelId="{6314E751-0C11-496E-98DB-FB70BA2860EF}" type="pres">
      <dgm:prSet presAssocID="{C8275950-B40E-48A9-B29F-30C4AAECDAEF}" presName="hierChild4" presStyleCnt="0"/>
      <dgm:spPr/>
    </dgm:pt>
    <dgm:pt modelId="{31B4EB31-AEDE-495D-8DEC-C6318049BC5D}" type="pres">
      <dgm:prSet presAssocID="{C8275950-B40E-48A9-B29F-30C4AAECDAEF}" presName="hierChild5" presStyleCnt="0"/>
      <dgm:spPr/>
    </dgm:pt>
    <dgm:pt modelId="{F6523823-FD84-467B-A9E6-5D409F34A032}" type="pres">
      <dgm:prSet presAssocID="{2558D159-3489-4C8A-9B79-065609913701}" presName="Name37" presStyleLbl="parChTrans1D2" presStyleIdx="1" presStyleCnt="3"/>
      <dgm:spPr/>
      <dgm:t>
        <a:bodyPr/>
        <a:lstStyle/>
        <a:p>
          <a:endParaRPr lang="en-US"/>
        </a:p>
      </dgm:t>
    </dgm:pt>
    <dgm:pt modelId="{E7D3C4A2-9E35-4167-87C2-3F9B4B0CFAF7}" type="pres">
      <dgm:prSet presAssocID="{BBF538E0-9110-466C-A17C-378412DE5190}" presName="hierRoot2" presStyleCnt="0">
        <dgm:presLayoutVars>
          <dgm:hierBranch/>
        </dgm:presLayoutVars>
      </dgm:prSet>
      <dgm:spPr/>
    </dgm:pt>
    <dgm:pt modelId="{4D7AC09B-A1A4-4C4A-B94F-58C3FE3D41E9}" type="pres">
      <dgm:prSet presAssocID="{BBF538E0-9110-466C-A17C-378412DE5190}" presName="rootComposite" presStyleCnt="0"/>
      <dgm:spPr/>
    </dgm:pt>
    <dgm:pt modelId="{584FB80F-97AE-448C-A410-83092C379126}" type="pres">
      <dgm:prSet presAssocID="{BBF538E0-9110-466C-A17C-378412DE5190}" presName="rootText" presStyleLbl="node2" presStyleIdx="1" presStyleCnt="3" custScaleX="117991" custLinFactNeighborX="-18013" custLinFactNeighborY="-318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100B77-B125-4C76-BE61-024A63CB9347}" type="pres">
      <dgm:prSet presAssocID="{BBF538E0-9110-466C-A17C-378412DE5190}" presName="rootConnector" presStyleLbl="node2" presStyleIdx="1" presStyleCnt="3"/>
      <dgm:spPr/>
      <dgm:t>
        <a:bodyPr/>
        <a:lstStyle/>
        <a:p>
          <a:endParaRPr lang="en-US"/>
        </a:p>
      </dgm:t>
    </dgm:pt>
    <dgm:pt modelId="{84D0944F-D11C-4B54-A458-B54BEA757B98}" type="pres">
      <dgm:prSet presAssocID="{BBF538E0-9110-466C-A17C-378412DE5190}" presName="hierChild4" presStyleCnt="0"/>
      <dgm:spPr/>
    </dgm:pt>
    <dgm:pt modelId="{776820E8-3F8E-47D8-B31A-0C335B6D3385}" type="pres">
      <dgm:prSet presAssocID="{D2DD7407-D3A0-4C31-BC54-9D5D9AD8BB62}" presName="Name35" presStyleLbl="parChTrans1D3" presStyleIdx="0" presStyleCnt="1"/>
      <dgm:spPr/>
      <dgm:t>
        <a:bodyPr/>
        <a:lstStyle/>
        <a:p>
          <a:endParaRPr lang="en-US"/>
        </a:p>
      </dgm:t>
    </dgm:pt>
    <dgm:pt modelId="{1451A0CF-A2BD-4EF7-86DC-067A710826CE}" type="pres">
      <dgm:prSet presAssocID="{F12A378D-7A1D-450D-8311-39E1983D7D78}" presName="hierRoot2" presStyleCnt="0">
        <dgm:presLayoutVars>
          <dgm:hierBranch val="init"/>
        </dgm:presLayoutVars>
      </dgm:prSet>
      <dgm:spPr/>
    </dgm:pt>
    <dgm:pt modelId="{71DB3222-807A-4DEA-A214-EBE407678BB8}" type="pres">
      <dgm:prSet presAssocID="{F12A378D-7A1D-450D-8311-39E1983D7D78}" presName="rootComposite" presStyleCnt="0"/>
      <dgm:spPr/>
    </dgm:pt>
    <dgm:pt modelId="{7F12796A-9720-4CFC-B22B-B453387CDB2D}" type="pres">
      <dgm:prSet presAssocID="{F12A378D-7A1D-450D-8311-39E1983D7D78}" presName="rootText" presStyleLbl="node3" presStyleIdx="0" presStyleCnt="1" custScaleX="188297" custScaleY="77318" custLinFactNeighborX="-18013" custLinFactNeighborY="-537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0BD9E0-DF82-4B5A-9DAD-37AC5EB2FFA2}" type="pres">
      <dgm:prSet presAssocID="{F12A378D-7A1D-450D-8311-39E1983D7D78}" presName="rootConnector" presStyleLbl="node3" presStyleIdx="0" presStyleCnt="1"/>
      <dgm:spPr/>
      <dgm:t>
        <a:bodyPr/>
        <a:lstStyle/>
        <a:p>
          <a:endParaRPr lang="en-US"/>
        </a:p>
      </dgm:t>
    </dgm:pt>
    <dgm:pt modelId="{998B299F-4E66-4833-BD08-3A9B2DC3EAC7}" type="pres">
      <dgm:prSet presAssocID="{F12A378D-7A1D-450D-8311-39E1983D7D78}" presName="hierChild4" presStyleCnt="0"/>
      <dgm:spPr/>
    </dgm:pt>
    <dgm:pt modelId="{469F6848-CF5F-4A64-94C2-9818A55F4802}" type="pres">
      <dgm:prSet presAssocID="{F12A378D-7A1D-450D-8311-39E1983D7D78}" presName="hierChild5" presStyleCnt="0"/>
      <dgm:spPr/>
    </dgm:pt>
    <dgm:pt modelId="{6AB7681B-9538-4606-978A-7E6708E8286B}" type="pres">
      <dgm:prSet presAssocID="{BBF538E0-9110-466C-A17C-378412DE5190}" presName="hierChild5" presStyleCnt="0"/>
      <dgm:spPr/>
    </dgm:pt>
    <dgm:pt modelId="{45FBDA1E-00E7-48A0-8E61-D37B4A4C1DCE}" type="pres">
      <dgm:prSet presAssocID="{9297C10D-B23A-4795-9A0B-B04E1B85D27C}" presName="Name37" presStyleLbl="parChTrans1D2" presStyleIdx="2" presStyleCnt="3"/>
      <dgm:spPr/>
      <dgm:t>
        <a:bodyPr/>
        <a:lstStyle/>
        <a:p>
          <a:endParaRPr lang="en-US"/>
        </a:p>
      </dgm:t>
    </dgm:pt>
    <dgm:pt modelId="{37FCB04B-94FC-4F0F-AD0B-9AB88BB1DBC3}" type="pres">
      <dgm:prSet presAssocID="{2109DA61-44E7-4961-9635-EE39D816CF76}" presName="hierRoot2" presStyleCnt="0">
        <dgm:presLayoutVars>
          <dgm:hierBranch val="init"/>
        </dgm:presLayoutVars>
      </dgm:prSet>
      <dgm:spPr/>
    </dgm:pt>
    <dgm:pt modelId="{59DE34FA-F7C5-47F8-B8CE-371EFC41B8F4}" type="pres">
      <dgm:prSet presAssocID="{2109DA61-44E7-4961-9635-EE39D816CF76}" presName="rootComposite" presStyleCnt="0"/>
      <dgm:spPr/>
    </dgm:pt>
    <dgm:pt modelId="{25C3A8E8-FDFB-47D9-B41A-F1E5E32CD350}" type="pres">
      <dgm:prSet presAssocID="{2109DA61-44E7-4961-9635-EE39D816CF76}" presName="rootText" presStyleLbl="node2" presStyleIdx="2" presStyleCnt="3" custScaleX="155603" custLinFactNeighborX="-86" custLinFactNeighborY="-318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DCF9E1-CAE2-4949-A8EA-2711F4608EF4}" type="pres">
      <dgm:prSet presAssocID="{2109DA61-44E7-4961-9635-EE39D816CF76}" presName="rootConnector" presStyleLbl="node2" presStyleIdx="2" presStyleCnt="3"/>
      <dgm:spPr/>
      <dgm:t>
        <a:bodyPr/>
        <a:lstStyle/>
        <a:p>
          <a:endParaRPr lang="en-US"/>
        </a:p>
      </dgm:t>
    </dgm:pt>
    <dgm:pt modelId="{0BA860FD-ADFD-4A30-9552-D8E352169280}" type="pres">
      <dgm:prSet presAssocID="{2109DA61-44E7-4961-9635-EE39D816CF76}" presName="hierChild4" presStyleCnt="0"/>
      <dgm:spPr/>
    </dgm:pt>
    <dgm:pt modelId="{D8E57F13-6941-4F0E-A769-A5E098BFDA54}" type="pres">
      <dgm:prSet presAssocID="{2109DA61-44E7-4961-9635-EE39D816CF76}" presName="hierChild5" presStyleCnt="0"/>
      <dgm:spPr/>
    </dgm:pt>
    <dgm:pt modelId="{AB52BA0F-789B-45B6-8A09-1C76740F131D}" type="pres">
      <dgm:prSet presAssocID="{C4059AC8-3F55-40E4-AD5A-F174B1020163}" presName="hierChild3" presStyleCnt="0"/>
      <dgm:spPr/>
    </dgm:pt>
  </dgm:ptLst>
  <dgm:cxnLst>
    <dgm:cxn modelId="{DBA4807A-1FFC-4684-BFD2-31F03CD59C43}" type="presOf" srcId="{C8275950-B40E-48A9-B29F-30C4AAECDAEF}" destId="{AD8E8DC5-3340-4F7B-8EB1-9AB72300D6E6}" srcOrd="0" destOrd="0" presId="urn:microsoft.com/office/officeart/2005/8/layout/orgChart1"/>
    <dgm:cxn modelId="{0CC3C6E4-31FA-476A-87BA-9EB965D99A55}" type="presOf" srcId="{42E82CB9-8AAA-40C7-BDFC-4D974185E67F}" destId="{7FCF91EF-64BD-4C8A-BB26-628EDE0F0391}" srcOrd="0" destOrd="0" presId="urn:microsoft.com/office/officeart/2005/8/layout/orgChart1"/>
    <dgm:cxn modelId="{FAB2846D-7449-4C43-9D87-03470368351C}" type="presOf" srcId="{C4059AC8-3F55-40E4-AD5A-F174B1020163}" destId="{988E1FA8-E600-4521-B432-D98D9CDE6338}" srcOrd="1" destOrd="0" presId="urn:microsoft.com/office/officeart/2005/8/layout/orgChart1"/>
    <dgm:cxn modelId="{0EA17E31-7008-42F2-84BE-BEED5D15034C}" type="presOf" srcId="{F12A378D-7A1D-450D-8311-39E1983D7D78}" destId="{7F12796A-9720-4CFC-B22B-B453387CDB2D}" srcOrd="0" destOrd="0" presId="urn:microsoft.com/office/officeart/2005/8/layout/orgChart1"/>
    <dgm:cxn modelId="{C58573A1-D5DE-475B-8ABD-03478363AA44}" srcId="{C4059AC8-3F55-40E4-AD5A-F174B1020163}" destId="{2109DA61-44E7-4961-9635-EE39D816CF76}" srcOrd="2" destOrd="0" parTransId="{9297C10D-B23A-4795-9A0B-B04E1B85D27C}" sibTransId="{CA61B9B6-2FE7-4227-964E-28006A9A73DA}"/>
    <dgm:cxn modelId="{30CEC1BD-994D-4FEB-9DDC-D442DC8D5F51}" type="presOf" srcId="{C8275950-B40E-48A9-B29F-30C4AAECDAEF}" destId="{66136B5E-0819-4440-8009-AB572E671D52}" srcOrd="1" destOrd="0" presId="urn:microsoft.com/office/officeart/2005/8/layout/orgChart1"/>
    <dgm:cxn modelId="{A57BD260-EB90-4EF0-A03A-2D7DD8E06647}" type="presOf" srcId="{2109DA61-44E7-4961-9635-EE39D816CF76}" destId="{25C3A8E8-FDFB-47D9-B41A-F1E5E32CD350}" srcOrd="0" destOrd="0" presId="urn:microsoft.com/office/officeart/2005/8/layout/orgChart1"/>
    <dgm:cxn modelId="{0C3BC77D-EC36-4993-819E-46E51BE04060}" type="presOf" srcId="{F12A378D-7A1D-450D-8311-39E1983D7D78}" destId="{A00BD9E0-DF82-4B5A-9DAD-37AC5EB2FFA2}" srcOrd="1" destOrd="0" presId="urn:microsoft.com/office/officeart/2005/8/layout/orgChart1"/>
    <dgm:cxn modelId="{E017D884-4400-4101-9E4F-D0F5D634839E}" type="presOf" srcId="{2109DA61-44E7-4961-9635-EE39D816CF76}" destId="{5CDCF9E1-CAE2-4949-A8EA-2711F4608EF4}" srcOrd="1" destOrd="0" presId="urn:microsoft.com/office/officeart/2005/8/layout/orgChart1"/>
    <dgm:cxn modelId="{05A00158-8E96-4FF2-A7C5-6A7846A6C51A}" srcId="{C4059AC8-3F55-40E4-AD5A-F174B1020163}" destId="{BBF538E0-9110-466C-A17C-378412DE5190}" srcOrd="1" destOrd="0" parTransId="{2558D159-3489-4C8A-9B79-065609913701}" sibTransId="{FE3C59EC-07EA-485B-9705-284942C155BD}"/>
    <dgm:cxn modelId="{E6AFFE71-AC35-4ACC-8C24-5A78B46149E4}" srcId="{BBF538E0-9110-466C-A17C-378412DE5190}" destId="{F12A378D-7A1D-450D-8311-39E1983D7D78}" srcOrd="0" destOrd="0" parTransId="{D2DD7407-D3A0-4C31-BC54-9D5D9AD8BB62}" sibTransId="{F8819E89-30C2-4ECB-A324-3EC6BEA790FF}"/>
    <dgm:cxn modelId="{C64ED52F-6AE2-484D-BA51-EED7916749F9}" type="presOf" srcId="{C4059AC8-3F55-40E4-AD5A-F174B1020163}" destId="{5BA79855-F18B-4A76-AAA1-2AFAA805D679}" srcOrd="0" destOrd="0" presId="urn:microsoft.com/office/officeart/2005/8/layout/orgChart1"/>
    <dgm:cxn modelId="{87E3B6C2-918E-4477-A117-4F40E44CC406}" type="presOf" srcId="{D2DD7407-D3A0-4C31-BC54-9D5D9AD8BB62}" destId="{776820E8-3F8E-47D8-B31A-0C335B6D3385}" srcOrd="0" destOrd="0" presId="urn:microsoft.com/office/officeart/2005/8/layout/orgChart1"/>
    <dgm:cxn modelId="{A552BE24-B786-4BB0-9455-26D32A8D5219}" srcId="{C4059AC8-3F55-40E4-AD5A-F174B1020163}" destId="{C8275950-B40E-48A9-B29F-30C4AAECDAEF}" srcOrd="0" destOrd="0" parTransId="{42E82CB9-8AAA-40C7-BDFC-4D974185E67F}" sibTransId="{0F1A8CBD-8FAD-404D-9188-55BB0CFB09CA}"/>
    <dgm:cxn modelId="{0ADF46CB-44C4-4335-8366-A1A7C1505DEE}" type="presOf" srcId="{BBF538E0-9110-466C-A17C-378412DE5190}" destId="{B2100B77-B125-4C76-BE61-024A63CB9347}" srcOrd="1" destOrd="0" presId="urn:microsoft.com/office/officeart/2005/8/layout/orgChart1"/>
    <dgm:cxn modelId="{1B2A3F3F-54DE-42C5-A867-F91535D9B3D5}" type="presOf" srcId="{2558D159-3489-4C8A-9B79-065609913701}" destId="{F6523823-FD84-467B-A9E6-5D409F34A032}" srcOrd="0" destOrd="0" presId="urn:microsoft.com/office/officeart/2005/8/layout/orgChart1"/>
    <dgm:cxn modelId="{AA6EB7B6-AAC5-4610-8873-865A68D990FD}" srcId="{2DAF6150-C0A0-4E8A-8900-B73E366B88B1}" destId="{C4059AC8-3F55-40E4-AD5A-F174B1020163}" srcOrd="0" destOrd="0" parTransId="{E488371B-CA59-4915-B68C-5D08690B6995}" sibTransId="{A14EE35F-6580-4E92-812D-AA207ED4428B}"/>
    <dgm:cxn modelId="{B4B200A9-73C5-4432-9361-A6A3B7E3430D}" type="presOf" srcId="{2DAF6150-C0A0-4E8A-8900-B73E366B88B1}" destId="{881695A7-A1B1-48FE-B8FE-C987B844D052}" srcOrd="0" destOrd="0" presId="urn:microsoft.com/office/officeart/2005/8/layout/orgChart1"/>
    <dgm:cxn modelId="{C7CADE1D-866E-4F85-8040-E44645FD42E9}" type="presOf" srcId="{BBF538E0-9110-466C-A17C-378412DE5190}" destId="{584FB80F-97AE-448C-A410-83092C379126}" srcOrd="0" destOrd="0" presId="urn:microsoft.com/office/officeart/2005/8/layout/orgChart1"/>
    <dgm:cxn modelId="{480D6683-DE28-4FDD-B786-97BE95680AF7}" type="presOf" srcId="{9297C10D-B23A-4795-9A0B-B04E1B85D27C}" destId="{45FBDA1E-00E7-48A0-8E61-D37B4A4C1DCE}" srcOrd="0" destOrd="0" presId="urn:microsoft.com/office/officeart/2005/8/layout/orgChart1"/>
    <dgm:cxn modelId="{C6903121-1D79-4270-9724-39B56E5A305D}" type="presParOf" srcId="{881695A7-A1B1-48FE-B8FE-C987B844D052}" destId="{F911DEBE-8F5F-4D78-B81C-2C10032685F1}" srcOrd="0" destOrd="0" presId="urn:microsoft.com/office/officeart/2005/8/layout/orgChart1"/>
    <dgm:cxn modelId="{14DF90DB-78EE-4E36-9E2E-12560674BB33}" type="presParOf" srcId="{F911DEBE-8F5F-4D78-B81C-2C10032685F1}" destId="{8D988D1B-FA52-4BDC-B90E-175D6A8F16A7}" srcOrd="0" destOrd="0" presId="urn:microsoft.com/office/officeart/2005/8/layout/orgChart1"/>
    <dgm:cxn modelId="{4E903668-1F39-47D8-961E-CF42364260BE}" type="presParOf" srcId="{8D988D1B-FA52-4BDC-B90E-175D6A8F16A7}" destId="{5BA79855-F18B-4A76-AAA1-2AFAA805D679}" srcOrd="0" destOrd="0" presId="urn:microsoft.com/office/officeart/2005/8/layout/orgChart1"/>
    <dgm:cxn modelId="{3F4FFA17-7C9C-4A49-A171-F028B10AF830}" type="presParOf" srcId="{8D988D1B-FA52-4BDC-B90E-175D6A8F16A7}" destId="{988E1FA8-E600-4521-B432-D98D9CDE6338}" srcOrd="1" destOrd="0" presId="urn:microsoft.com/office/officeart/2005/8/layout/orgChart1"/>
    <dgm:cxn modelId="{4C4169BF-7CD1-47E4-8DD0-48A169CF588B}" type="presParOf" srcId="{F911DEBE-8F5F-4D78-B81C-2C10032685F1}" destId="{08DDBB94-00A1-46E0-82E2-1F3CAA403538}" srcOrd="1" destOrd="0" presId="urn:microsoft.com/office/officeart/2005/8/layout/orgChart1"/>
    <dgm:cxn modelId="{3154EADC-61B8-42B8-9B5D-35F9CEF13BD2}" type="presParOf" srcId="{08DDBB94-00A1-46E0-82E2-1F3CAA403538}" destId="{7FCF91EF-64BD-4C8A-BB26-628EDE0F0391}" srcOrd="0" destOrd="0" presId="urn:microsoft.com/office/officeart/2005/8/layout/orgChart1"/>
    <dgm:cxn modelId="{41333520-D40D-45C3-BA03-45DCDA4A853A}" type="presParOf" srcId="{08DDBB94-00A1-46E0-82E2-1F3CAA403538}" destId="{1D2FDF62-FB17-48D4-9352-051BDD06C06A}" srcOrd="1" destOrd="0" presId="urn:microsoft.com/office/officeart/2005/8/layout/orgChart1"/>
    <dgm:cxn modelId="{BD469702-505D-40D4-9D6E-6E08BDF23E16}" type="presParOf" srcId="{1D2FDF62-FB17-48D4-9352-051BDD06C06A}" destId="{756E26D8-5146-4E2A-9797-D70D0825ECB1}" srcOrd="0" destOrd="0" presId="urn:microsoft.com/office/officeart/2005/8/layout/orgChart1"/>
    <dgm:cxn modelId="{9C4A1471-E502-4BF7-8C7A-05FE5A2702DA}" type="presParOf" srcId="{756E26D8-5146-4E2A-9797-D70D0825ECB1}" destId="{AD8E8DC5-3340-4F7B-8EB1-9AB72300D6E6}" srcOrd="0" destOrd="0" presId="urn:microsoft.com/office/officeart/2005/8/layout/orgChart1"/>
    <dgm:cxn modelId="{F67DE4CE-EF6F-4863-AF6A-5B31D69938A1}" type="presParOf" srcId="{756E26D8-5146-4E2A-9797-D70D0825ECB1}" destId="{66136B5E-0819-4440-8009-AB572E671D52}" srcOrd="1" destOrd="0" presId="urn:microsoft.com/office/officeart/2005/8/layout/orgChart1"/>
    <dgm:cxn modelId="{41421ADB-C54B-4660-8A73-8BD4776BB7EF}" type="presParOf" srcId="{1D2FDF62-FB17-48D4-9352-051BDD06C06A}" destId="{6314E751-0C11-496E-98DB-FB70BA2860EF}" srcOrd="1" destOrd="0" presId="urn:microsoft.com/office/officeart/2005/8/layout/orgChart1"/>
    <dgm:cxn modelId="{C55FBA75-3832-49A3-BC4C-1C92F76945B7}" type="presParOf" srcId="{1D2FDF62-FB17-48D4-9352-051BDD06C06A}" destId="{31B4EB31-AEDE-495D-8DEC-C6318049BC5D}" srcOrd="2" destOrd="0" presId="urn:microsoft.com/office/officeart/2005/8/layout/orgChart1"/>
    <dgm:cxn modelId="{B1B327AD-2112-4521-BA5E-2FFEBF1CD2A9}" type="presParOf" srcId="{08DDBB94-00A1-46E0-82E2-1F3CAA403538}" destId="{F6523823-FD84-467B-A9E6-5D409F34A032}" srcOrd="2" destOrd="0" presId="urn:microsoft.com/office/officeart/2005/8/layout/orgChart1"/>
    <dgm:cxn modelId="{7D98D3C7-48C6-4A30-9196-1453E0D103D5}" type="presParOf" srcId="{08DDBB94-00A1-46E0-82E2-1F3CAA403538}" destId="{E7D3C4A2-9E35-4167-87C2-3F9B4B0CFAF7}" srcOrd="3" destOrd="0" presId="urn:microsoft.com/office/officeart/2005/8/layout/orgChart1"/>
    <dgm:cxn modelId="{D69922E6-6AB4-4C2E-9660-7875BECEBA2B}" type="presParOf" srcId="{E7D3C4A2-9E35-4167-87C2-3F9B4B0CFAF7}" destId="{4D7AC09B-A1A4-4C4A-B94F-58C3FE3D41E9}" srcOrd="0" destOrd="0" presId="urn:microsoft.com/office/officeart/2005/8/layout/orgChart1"/>
    <dgm:cxn modelId="{20C53ABC-393B-4C10-B42E-ED9D77021FA0}" type="presParOf" srcId="{4D7AC09B-A1A4-4C4A-B94F-58C3FE3D41E9}" destId="{584FB80F-97AE-448C-A410-83092C379126}" srcOrd="0" destOrd="0" presId="urn:microsoft.com/office/officeart/2005/8/layout/orgChart1"/>
    <dgm:cxn modelId="{B0EDED8D-6965-4A40-88A8-D549A32C1DC1}" type="presParOf" srcId="{4D7AC09B-A1A4-4C4A-B94F-58C3FE3D41E9}" destId="{B2100B77-B125-4C76-BE61-024A63CB9347}" srcOrd="1" destOrd="0" presId="urn:microsoft.com/office/officeart/2005/8/layout/orgChart1"/>
    <dgm:cxn modelId="{40258890-B0B7-4A6A-A6A2-7703D7BBCB32}" type="presParOf" srcId="{E7D3C4A2-9E35-4167-87C2-3F9B4B0CFAF7}" destId="{84D0944F-D11C-4B54-A458-B54BEA757B98}" srcOrd="1" destOrd="0" presId="urn:microsoft.com/office/officeart/2005/8/layout/orgChart1"/>
    <dgm:cxn modelId="{1FD77E9B-13D4-4259-9D06-D0E7EAFB4346}" type="presParOf" srcId="{84D0944F-D11C-4B54-A458-B54BEA757B98}" destId="{776820E8-3F8E-47D8-B31A-0C335B6D3385}" srcOrd="0" destOrd="0" presId="urn:microsoft.com/office/officeart/2005/8/layout/orgChart1"/>
    <dgm:cxn modelId="{6356A7BF-1AFB-4C5F-AE34-8BCE6306E355}" type="presParOf" srcId="{84D0944F-D11C-4B54-A458-B54BEA757B98}" destId="{1451A0CF-A2BD-4EF7-86DC-067A710826CE}" srcOrd="1" destOrd="0" presId="urn:microsoft.com/office/officeart/2005/8/layout/orgChart1"/>
    <dgm:cxn modelId="{9BDA673B-C2E2-4C44-B13B-FE05830DB62D}" type="presParOf" srcId="{1451A0CF-A2BD-4EF7-86DC-067A710826CE}" destId="{71DB3222-807A-4DEA-A214-EBE407678BB8}" srcOrd="0" destOrd="0" presId="urn:microsoft.com/office/officeart/2005/8/layout/orgChart1"/>
    <dgm:cxn modelId="{236099D3-0A0C-444C-8BBE-DE4AB8E8B6B0}" type="presParOf" srcId="{71DB3222-807A-4DEA-A214-EBE407678BB8}" destId="{7F12796A-9720-4CFC-B22B-B453387CDB2D}" srcOrd="0" destOrd="0" presId="urn:microsoft.com/office/officeart/2005/8/layout/orgChart1"/>
    <dgm:cxn modelId="{120F6B9A-4750-4CCF-9274-96A3317C7D1F}" type="presParOf" srcId="{71DB3222-807A-4DEA-A214-EBE407678BB8}" destId="{A00BD9E0-DF82-4B5A-9DAD-37AC5EB2FFA2}" srcOrd="1" destOrd="0" presId="urn:microsoft.com/office/officeart/2005/8/layout/orgChart1"/>
    <dgm:cxn modelId="{669110DC-D474-473D-BF15-B68A4C4A5C04}" type="presParOf" srcId="{1451A0CF-A2BD-4EF7-86DC-067A710826CE}" destId="{998B299F-4E66-4833-BD08-3A9B2DC3EAC7}" srcOrd="1" destOrd="0" presId="urn:microsoft.com/office/officeart/2005/8/layout/orgChart1"/>
    <dgm:cxn modelId="{F4D031A5-A88E-4986-B38F-E0C249DDCDDC}" type="presParOf" srcId="{1451A0CF-A2BD-4EF7-86DC-067A710826CE}" destId="{469F6848-CF5F-4A64-94C2-9818A55F4802}" srcOrd="2" destOrd="0" presId="urn:microsoft.com/office/officeart/2005/8/layout/orgChart1"/>
    <dgm:cxn modelId="{FC52759E-D187-4846-946C-B8561721EFEB}" type="presParOf" srcId="{E7D3C4A2-9E35-4167-87C2-3F9B4B0CFAF7}" destId="{6AB7681B-9538-4606-978A-7E6708E8286B}" srcOrd="2" destOrd="0" presId="urn:microsoft.com/office/officeart/2005/8/layout/orgChart1"/>
    <dgm:cxn modelId="{398EB9E7-A239-47C0-AB34-D5BFB2290F40}" type="presParOf" srcId="{08DDBB94-00A1-46E0-82E2-1F3CAA403538}" destId="{45FBDA1E-00E7-48A0-8E61-D37B4A4C1DCE}" srcOrd="4" destOrd="0" presId="urn:microsoft.com/office/officeart/2005/8/layout/orgChart1"/>
    <dgm:cxn modelId="{01658F1A-1880-43BC-8BE7-4423F7269FE3}" type="presParOf" srcId="{08DDBB94-00A1-46E0-82E2-1F3CAA403538}" destId="{37FCB04B-94FC-4F0F-AD0B-9AB88BB1DBC3}" srcOrd="5" destOrd="0" presId="urn:microsoft.com/office/officeart/2005/8/layout/orgChart1"/>
    <dgm:cxn modelId="{0FE6E649-B8ED-4611-89D9-1B2A25D9A55E}" type="presParOf" srcId="{37FCB04B-94FC-4F0F-AD0B-9AB88BB1DBC3}" destId="{59DE34FA-F7C5-47F8-B8CE-371EFC41B8F4}" srcOrd="0" destOrd="0" presId="urn:microsoft.com/office/officeart/2005/8/layout/orgChart1"/>
    <dgm:cxn modelId="{956E0ABC-ABBE-4A30-8FC4-58632AE5E0F5}" type="presParOf" srcId="{59DE34FA-F7C5-47F8-B8CE-371EFC41B8F4}" destId="{25C3A8E8-FDFB-47D9-B41A-F1E5E32CD350}" srcOrd="0" destOrd="0" presId="urn:microsoft.com/office/officeart/2005/8/layout/orgChart1"/>
    <dgm:cxn modelId="{579098D1-7DBF-4124-B6B0-C3B5BB4CA983}" type="presParOf" srcId="{59DE34FA-F7C5-47F8-B8CE-371EFC41B8F4}" destId="{5CDCF9E1-CAE2-4949-A8EA-2711F4608EF4}" srcOrd="1" destOrd="0" presId="urn:microsoft.com/office/officeart/2005/8/layout/orgChart1"/>
    <dgm:cxn modelId="{5BFA5552-6319-4AF2-AD8C-D09774C26E73}" type="presParOf" srcId="{37FCB04B-94FC-4F0F-AD0B-9AB88BB1DBC3}" destId="{0BA860FD-ADFD-4A30-9552-D8E352169280}" srcOrd="1" destOrd="0" presId="urn:microsoft.com/office/officeart/2005/8/layout/orgChart1"/>
    <dgm:cxn modelId="{7B43DCFD-F538-4808-B987-801D568F1787}" type="presParOf" srcId="{37FCB04B-94FC-4F0F-AD0B-9AB88BB1DBC3}" destId="{D8E57F13-6941-4F0E-A769-A5E098BFDA54}" srcOrd="2" destOrd="0" presId="urn:microsoft.com/office/officeart/2005/8/layout/orgChart1"/>
    <dgm:cxn modelId="{678E1C94-4717-45DB-8866-5A0F43B52C04}" type="presParOf" srcId="{F911DEBE-8F5F-4D78-B81C-2C10032685F1}" destId="{AB52BA0F-789B-45B6-8A09-1C76740F131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AF6150-C0A0-4E8A-8900-B73E366B88B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28213A-0432-4B65-87DB-97AAD63E8511}">
      <dgm:prSet phldrT="[Text]" custT="1"/>
      <dgm:spPr/>
      <dgm:t>
        <a:bodyPr/>
        <a:lstStyle/>
        <a:p>
          <a:r>
            <a:rPr lang="fa-IR" sz="1400" dirty="0" smtClean="0">
              <a:cs typeface="B Zar" pitchFamily="2" charset="-78"/>
            </a:rPr>
            <a:t>ريسك سياسي</a:t>
          </a:r>
        </a:p>
      </dgm:t>
    </dgm:pt>
    <dgm:pt modelId="{0A040CF4-440A-426B-9E23-2D852A44F08A}">
      <dgm:prSet phldrT="[Text]" custT="1"/>
      <dgm:spPr/>
      <dgm:t>
        <a:bodyPr/>
        <a:lstStyle/>
        <a:p>
          <a:r>
            <a:rPr lang="fa-IR" sz="1400" dirty="0" smtClean="0">
              <a:cs typeface="B Zar" pitchFamily="2" charset="-78"/>
            </a:rPr>
            <a:t>مداخله به‌دليل قوانين و مقررات</a:t>
          </a:r>
        </a:p>
      </dgm:t>
    </dgm:pt>
    <dgm:pt modelId="{BEDCA213-1A7C-41C0-80A3-5D02ACCB8778}">
      <dgm:prSet phldrT="[Text]" custT="1"/>
      <dgm:spPr/>
      <dgm:t>
        <a:bodyPr/>
        <a:lstStyle/>
        <a:p>
          <a:r>
            <a:rPr lang="fa-IR" sz="1400" dirty="0" smtClean="0">
              <a:cs typeface="B Zar" pitchFamily="2" charset="-78"/>
            </a:rPr>
            <a:t>مسائل فقهي</a:t>
          </a:r>
        </a:p>
      </dgm:t>
    </dgm:pt>
    <dgm:pt modelId="{121D0196-4559-402F-89A0-CB2C9AA68FF3}">
      <dgm:prSet phldrT="[Text]" custT="1"/>
      <dgm:spPr/>
      <dgm:t>
        <a:bodyPr/>
        <a:lstStyle/>
        <a:p>
          <a:r>
            <a:rPr lang="fa-IR" sz="1400" dirty="0" smtClean="0">
              <a:cs typeface="B Zar" pitchFamily="2" charset="-78"/>
            </a:rPr>
            <a:t>ريسك‌هاي ثانوني</a:t>
          </a:r>
        </a:p>
      </dgm:t>
    </dgm:pt>
    <dgm:pt modelId="{5D57B10E-C4E1-4EDC-9DA0-56D84639C421}" type="sibTrans" cxnId="{578891FB-424F-4514-A80E-557EF35112E8}">
      <dgm:prSet/>
      <dgm:spPr/>
      <dgm:t>
        <a:bodyPr/>
        <a:lstStyle/>
        <a:p>
          <a:endParaRPr lang="en-US"/>
        </a:p>
      </dgm:t>
    </dgm:pt>
    <dgm:pt modelId="{2B2F5B69-0562-4E34-BEC6-02FCBDB4C50B}" type="parTrans" cxnId="{578891FB-424F-4514-A80E-557EF35112E8}">
      <dgm:prSet/>
      <dgm:spPr/>
      <dgm:t>
        <a:bodyPr/>
        <a:lstStyle/>
        <a:p>
          <a:endParaRPr lang="en-US"/>
        </a:p>
      </dgm:t>
    </dgm:pt>
    <dgm:pt modelId="{EFC3667B-283F-4992-B6C4-45A50852C32C}" type="sibTrans" cxnId="{5055DA10-24E3-429F-8D0C-86D79B5350EE}">
      <dgm:prSet/>
      <dgm:spPr/>
      <dgm:t>
        <a:bodyPr/>
        <a:lstStyle/>
        <a:p>
          <a:endParaRPr lang="en-US"/>
        </a:p>
      </dgm:t>
    </dgm:pt>
    <dgm:pt modelId="{179EA546-FF41-4AA2-A876-4772A4364124}" type="parTrans" cxnId="{5055DA10-24E3-429F-8D0C-86D79B5350EE}">
      <dgm:prSet/>
      <dgm:spPr/>
      <dgm:t>
        <a:bodyPr/>
        <a:lstStyle/>
        <a:p>
          <a:endParaRPr lang="en-US"/>
        </a:p>
      </dgm:t>
    </dgm:pt>
    <dgm:pt modelId="{E11D5344-A258-4DD8-9A8F-4F22A5E0C2AC}">
      <dgm:prSet phldrT="[Text]" custT="1"/>
      <dgm:spPr/>
      <dgm:t>
        <a:bodyPr/>
        <a:lstStyle/>
        <a:p>
          <a:r>
            <a:rPr lang="fa-IR" sz="1400" dirty="0" smtClean="0">
              <a:cs typeface="B Zar" pitchFamily="2" charset="-78"/>
            </a:rPr>
            <a:t>مداخلة اپراتور</a:t>
          </a:r>
        </a:p>
      </dgm:t>
    </dgm:pt>
    <dgm:pt modelId="{9199E5CA-8BDE-403F-A897-1C294EAF751C}">
      <dgm:prSet phldrT="[Text]" custT="1"/>
      <dgm:spPr/>
      <dgm:t>
        <a:bodyPr/>
        <a:lstStyle/>
        <a:p>
          <a:r>
            <a:rPr lang="fa-IR" sz="1400" dirty="0" smtClean="0">
              <a:cs typeface="B Zar" pitchFamily="2" charset="-78"/>
            </a:rPr>
            <a:t>قطع شبكه و ....</a:t>
          </a:r>
        </a:p>
      </dgm:t>
    </dgm:pt>
    <dgm:pt modelId="{F93A5A8B-3E20-4555-87A7-D0A292344AFC}">
      <dgm:prSet phldrT="[Text]" custT="1"/>
      <dgm:spPr/>
      <dgm:t>
        <a:bodyPr/>
        <a:lstStyle/>
        <a:p>
          <a:r>
            <a:rPr lang="fa-IR" sz="1400" dirty="0" smtClean="0">
              <a:cs typeface="B Zar" pitchFamily="2" charset="-78"/>
            </a:rPr>
            <a:t>ريسك فرايندهاي داخلي</a:t>
          </a:r>
        </a:p>
      </dgm:t>
    </dgm:pt>
    <dgm:pt modelId="{8CCCCA5E-058B-4DF6-A979-95534E94C399}">
      <dgm:prSet phldrT="[Text]" custT="1"/>
      <dgm:spPr/>
      <dgm:t>
        <a:bodyPr/>
        <a:lstStyle/>
        <a:p>
          <a:r>
            <a:rPr lang="fa-IR" sz="1400" dirty="0" smtClean="0">
              <a:cs typeface="B Titr" pitchFamily="2" charset="-78"/>
            </a:rPr>
            <a:t>ريسك عملياتي</a:t>
          </a:r>
        </a:p>
      </dgm:t>
    </dgm:pt>
    <dgm:pt modelId="{32F8CA44-2AF2-423B-A90E-36DD88E55525}" type="sibTrans" cxnId="{3526D0F8-9AE4-4793-A21E-F19F697C9863}">
      <dgm:prSet/>
      <dgm:spPr/>
      <dgm:t>
        <a:bodyPr/>
        <a:lstStyle/>
        <a:p>
          <a:endParaRPr lang="en-US"/>
        </a:p>
      </dgm:t>
    </dgm:pt>
    <dgm:pt modelId="{E21EBE0C-0727-485C-BE75-C408D86BBB71}" type="parTrans" cxnId="{3526D0F8-9AE4-4793-A21E-F19F697C9863}">
      <dgm:prSet/>
      <dgm:spPr/>
      <dgm:t>
        <a:bodyPr/>
        <a:lstStyle/>
        <a:p>
          <a:endParaRPr lang="en-US"/>
        </a:p>
      </dgm:t>
    </dgm:pt>
    <dgm:pt modelId="{759E8591-C6C6-4A3F-AABB-6AA63F990F7F}" type="sibTrans" cxnId="{264C9F42-733E-4679-86CE-B77D605F4422}">
      <dgm:prSet/>
      <dgm:spPr/>
      <dgm:t>
        <a:bodyPr/>
        <a:lstStyle/>
        <a:p>
          <a:endParaRPr lang="en-US"/>
        </a:p>
      </dgm:t>
    </dgm:pt>
    <dgm:pt modelId="{708753EB-87F4-40D3-8C6B-E6041F978C6D}" type="parTrans" cxnId="{264C9F42-733E-4679-86CE-B77D605F4422}">
      <dgm:prSet/>
      <dgm:spPr/>
      <dgm:t>
        <a:bodyPr/>
        <a:lstStyle/>
        <a:p>
          <a:endParaRPr lang="en-US"/>
        </a:p>
      </dgm:t>
    </dgm:pt>
    <dgm:pt modelId="{436C9CF9-6873-47E6-9BC6-6D5B4DAB8DD5}" type="sibTrans" cxnId="{7D8FE99F-F99E-4677-9D39-330AFFB72319}">
      <dgm:prSet/>
      <dgm:spPr/>
      <dgm:t>
        <a:bodyPr/>
        <a:lstStyle/>
        <a:p>
          <a:endParaRPr lang="en-US"/>
        </a:p>
      </dgm:t>
    </dgm:pt>
    <dgm:pt modelId="{D5464538-18E6-42A7-8CDC-35BD544369B5}" type="parTrans" cxnId="{7D8FE99F-F99E-4677-9D39-330AFFB72319}">
      <dgm:prSet/>
      <dgm:spPr/>
      <dgm:t>
        <a:bodyPr/>
        <a:lstStyle/>
        <a:p>
          <a:endParaRPr lang="en-US"/>
        </a:p>
      </dgm:t>
    </dgm:pt>
    <dgm:pt modelId="{5C21FB1A-73E4-4532-AD17-18E13DE509D6}" type="sibTrans" cxnId="{07CFD434-30D6-436A-833C-CBAE38DCF6CD}">
      <dgm:prSet/>
      <dgm:spPr/>
      <dgm:t>
        <a:bodyPr/>
        <a:lstStyle/>
        <a:p>
          <a:endParaRPr lang="en-US"/>
        </a:p>
      </dgm:t>
    </dgm:pt>
    <dgm:pt modelId="{A66548D4-5AA7-429E-8F9D-946C56B5040A}" type="parTrans" cxnId="{07CFD434-30D6-436A-833C-CBAE38DCF6CD}">
      <dgm:prSet/>
      <dgm:spPr/>
      <dgm:t>
        <a:bodyPr/>
        <a:lstStyle/>
        <a:p>
          <a:endParaRPr lang="en-US"/>
        </a:p>
      </dgm:t>
    </dgm:pt>
    <dgm:pt modelId="{2738B98C-1A04-4A80-9A7B-C731BF4FC462}" type="sibTrans" cxnId="{FD74C8F5-4197-4D59-9BEC-139C0642F453}">
      <dgm:prSet/>
      <dgm:spPr/>
      <dgm:t>
        <a:bodyPr/>
        <a:lstStyle/>
        <a:p>
          <a:endParaRPr lang="en-US"/>
        </a:p>
      </dgm:t>
    </dgm:pt>
    <dgm:pt modelId="{34A832C1-EA0B-44FB-B418-35A6358B88FC}" type="parTrans" cxnId="{FD74C8F5-4197-4D59-9BEC-139C0642F453}">
      <dgm:prSet/>
      <dgm:spPr/>
      <dgm:t>
        <a:bodyPr/>
        <a:lstStyle/>
        <a:p>
          <a:endParaRPr lang="en-US"/>
        </a:p>
      </dgm:t>
    </dgm:pt>
    <dgm:pt modelId="{9CA28F9E-D1F0-4727-A683-4C039176E788}" type="sibTrans" cxnId="{EB2BD372-FF17-4367-8BA6-F032A5888FDE}">
      <dgm:prSet/>
      <dgm:spPr/>
      <dgm:t>
        <a:bodyPr/>
        <a:lstStyle/>
        <a:p>
          <a:endParaRPr lang="en-US"/>
        </a:p>
      </dgm:t>
    </dgm:pt>
    <dgm:pt modelId="{8FFD0328-100E-4511-B3AD-457FDE535185}" type="parTrans" cxnId="{EB2BD372-FF17-4367-8BA6-F032A5888FDE}">
      <dgm:prSet/>
      <dgm:spPr/>
      <dgm:t>
        <a:bodyPr/>
        <a:lstStyle/>
        <a:p>
          <a:endParaRPr lang="en-US"/>
        </a:p>
      </dgm:t>
    </dgm:pt>
    <dgm:pt modelId="{9DF7B44E-97B9-4E7C-893A-B04829231140}">
      <dgm:prSet phldrT="[Text]" custT="1"/>
      <dgm:spPr/>
      <dgm:t>
        <a:bodyPr/>
        <a:lstStyle/>
        <a:p>
          <a:r>
            <a:rPr lang="fa-IR" sz="1400" dirty="0" smtClean="0">
              <a:cs typeface="B Zar" pitchFamily="2" charset="-78"/>
            </a:rPr>
            <a:t>قطع و وصل يارانه‌ها</a:t>
          </a:r>
        </a:p>
      </dgm:t>
    </dgm:pt>
    <dgm:pt modelId="{709A7DD8-59EC-4885-BB02-AAD074701839}" type="parTrans" cxnId="{E4B42651-99AF-48F3-8C9E-25BCF50580FA}">
      <dgm:prSet/>
      <dgm:spPr/>
      <dgm:t>
        <a:bodyPr/>
        <a:lstStyle/>
        <a:p>
          <a:endParaRPr lang="en-US"/>
        </a:p>
      </dgm:t>
    </dgm:pt>
    <dgm:pt modelId="{34BF293D-2523-4551-9DD8-78D03E4DC4DF}" type="sibTrans" cxnId="{E4B42651-99AF-48F3-8C9E-25BCF50580FA}">
      <dgm:prSet/>
      <dgm:spPr/>
      <dgm:t>
        <a:bodyPr/>
        <a:lstStyle/>
        <a:p>
          <a:endParaRPr lang="en-US"/>
        </a:p>
      </dgm:t>
    </dgm:pt>
    <dgm:pt modelId="{B4466385-C1F0-43D4-9EA0-036A21BEB844}">
      <dgm:prSet phldrT="[Text]" custT="1"/>
      <dgm:spPr/>
      <dgm:t>
        <a:bodyPr/>
        <a:lstStyle/>
        <a:p>
          <a:r>
            <a:rPr lang="fa-IR" sz="1400" dirty="0" smtClean="0">
              <a:cs typeface="B Zar" pitchFamily="2" charset="-78"/>
            </a:rPr>
            <a:t>دولتي‌بودن</a:t>
          </a:r>
        </a:p>
      </dgm:t>
    </dgm:pt>
    <dgm:pt modelId="{851423B5-4FCC-4EAA-A4BD-7F3B9FA57C34}" type="parTrans" cxnId="{0A5C835C-BB24-45ED-9451-4BE5E6FD71B7}">
      <dgm:prSet/>
      <dgm:spPr/>
      <dgm:t>
        <a:bodyPr/>
        <a:lstStyle/>
        <a:p>
          <a:endParaRPr lang="en-US"/>
        </a:p>
      </dgm:t>
    </dgm:pt>
    <dgm:pt modelId="{69CC2689-C34E-4ED8-B9CF-357A6F262C37}" type="sibTrans" cxnId="{0A5C835C-BB24-45ED-9451-4BE5E6FD71B7}">
      <dgm:prSet/>
      <dgm:spPr/>
      <dgm:t>
        <a:bodyPr/>
        <a:lstStyle/>
        <a:p>
          <a:endParaRPr lang="en-US"/>
        </a:p>
      </dgm:t>
    </dgm:pt>
    <dgm:pt modelId="{45E915F6-92A4-4D43-B9F3-44D7E11E835C}">
      <dgm:prSet phldrT="[Text]" custT="1"/>
      <dgm:spPr/>
      <dgm:t>
        <a:bodyPr/>
        <a:lstStyle/>
        <a:p>
          <a:r>
            <a:rPr lang="fa-IR" sz="1400" dirty="0" smtClean="0">
              <a:cs typeface="B Zar" pitchFamily="2" charset="-78"/>
            </a:rPr>
            <a:t>مداخلة دولت (مثل: سهميه‌بندي)</a:t>
          </a:r>
        </a:p>
      </dgm:t>
    </dgm:pt>
    <dgm:pt modelId="{A7F149A6-FBE7-4CD1-9F48-B14FA83FB9B9}" type="parTrans" cxnId="{8A845B35-D293-4425-AECB-03AC951A6A05}">
      <dgm:prSet/>
      <dgm:spPr/>
      <dgm:t>
        <a:bodyPr/>
        <a:lstStyle/>
        <a:p>
          <a:endParaRPr lang="en-US"/>
        </a:p>
      </dgm:t>
    </dgm:pt>
    <dgm:pt modelId="{617A4B28-DA0E-4DC9-9058-C22751B99B2D}" type="sibTrans" cxnId="{8A845B35-D293-4425-AECB-03AC951A6A05}">
      <dgm:prSet/>
      <dgm:spPr/>
      <dgm:t>
        <a:bodyPr/>
        <a:lstStyle/>
        <a:p>
          <a:endParaRPr lang="en-US"/>
        </a:p>
      </dgm:t>
    </dgm:pt>
    <dgm:pt modelId="{49C18FEF-AAD8-41D6-9261-57355B9F8E2C}">
      <dgm:prSet phldrT="[Text]" custT="1"/>
      <dgm:spPr/>
      <dgm:t>
        <a:bodyPr/>
        <a:lstStyle/>
        <a:p>
          <a:r>
            <a:rPr lang="fa-IR" sz="1400" dirty="0" smtClean="0">
              <a:cs typeface="B Zar" pitchFamily="2" charset="-78"/>
            </a:rPr>
            <a:t>مشكلات برون‌مرزي</a:t>
          </a:r>
        </a:p>
      </dgm:t>
    </dgm:pt>
    <dgm:pt modelId="{EB365816-51FD-4C32-973F-8358107FDA87}" type="parTrans" cxnId="{17EE1AC6-FA4C-46CA-AF20-EC80579FE2CC}">
      <dgm:prSet/>
      <dgm:spPr/>
      <dgm:t>
        <a:bodyPr/>
        <a:lstStyle/>
        <a:p>
          <a:endParaRPr lang="en-US"/>
        </a:p>
      </dgm:t>
    </dgm:pt>
    <dgm:pt modelId="{7943B08F-1973-4B69-A4A5-DEF3B274EA11}" type="sibTrans" cxnId="{17EE1AC6-FA4C-46CA-AF20-EC80579FE2CC}">
      <dgm:prSet/>
      <dgm:spPr/>
      <dgm:t>
        <a:bodyPr/>
        <a:lstStyle/>
        <a:p>
          <a:endParaRPr lang="en-US"/>
        </a:p>
      </dgm:t>
    </dgm:pt>
    <dgm:pt modelId="{881695A7-A1B1-48FE-B8FE-C987B844D052}" type="pres">
      <dgm:prSet presAssocID="{2DAF6150-C0A0-4E8A-8900-B73E366B88B1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9C58597-878A-4A28-911B-3584668F3BE0}" type="pres">
      <dgm:prSet presAssocID="{8CCCCA5E-058B-4DF6-A979-95534E94C399}" presName="hierRoot1" presStyleCnt="0">
        <dgm:presLayoutVars>
          <dgm:hierBranch val="init"/>
        </dgm:presLayoutVars>
      </dgm:prSet>
      <dgm:spPr/>
    </dgm:pt>
    <dgm:pt modelId="{84118639-1649-4574-89AA-3C50183477D2}" type="pres">
      <dgm:prSet presAssocID="{8CCCCA5E-058B-4DF6-A979-95534E94C399}" presName="rootComposite1" presStyleCnt="0"/>
      <dgm:spPr/>
    </dgm:pt>
    <dgm:pt modelId="{719F5516-8814-4F26-BE38-7BB71DCAB1E0}" type="pres">
      <dgm:prSet presAssocID="{8CCCCA5E-058B-4DF6-A979-95534E94C399}" presName="rootText1" presStyleLbl="node0" presStyleIdx="0" presStyleCnt="1" custLinFactX="-33992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9AFE4B-6BEE-402B-B711-E3F4D11CBA7C}" type="pres">
      <dgm:prSet presAssocID="{8CCCCA5E-058B-4DF6-A979-95534E94C39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C7727E2-ABE2-4C60-925E-3DD4C6EC4447}" type="pres">
      <dgm:prSet presAssocID="{8CCCCA5E-058B-4DF6-A979-95534E94C399}" presName="hierChild2" presStyleCnt="0"/>
      <dgm:spPr/>
    </dgm:pt>
    <dgm:pt modelId="{6324500D-F0D2-423F-9001-B50CF3C415B3}" type="pres">
      <dgm:prSet presAssocID="{8FFD0328-100E-4511-B3AD-457FDE535185}" presName="Name37" presStyleLbl="parChTrans1D2" presStyleIdx="0" presStyleCnt="5"/>
      <dgm:spPr/>
      <dgm:t>
        <a:bodyPr/>
        <a:lstStyle/>
        <a:p>
          <a:endParaRPr lang="en-US"/>
        </a:p>
      </dgm:t>
    </dgm:pt>
    <dgm:pt modelId="{8D8B17BB-3A11-48DE-9D46-E65E40F15677}" type="pres">
      <dgm:prSet presAssocID="{F93A5A8B-3E20-4555-87A7-D0A292344AFC}" presName="hierRoot2" presStyleCnt="0">
        <dgm:presLayoutVars>
          <dgm:hierBranch val="init"/>
        </dgm:presLayoutVars>
      </dgm:prSet>
      <dgm:spPr/>
    </dgm:pt>
    <dgm:pt modelId="{C9D499E0-C1D9-4BA2-98DA-0C9442C5D6FD}" type="pres">
      <dgm:prSet presAssocID="{F93A5A8B-3E20-4555-87A7-D0A292344AFC}" presName="rootComposite" presStyleCnt="0"/>
      <dgm:spPr/>
    </dgm:pt>
    <dgm:pt modelId="{4881C76B-E983-48EB-A00B-538757230C98}" type="pres">
      <dgm:prSet presAssocID="{F93A5A8B-3E20-4555-87A7-D0A292344AFC}" presName="rootText" presStyleLbl="node2" presStyleIdx="0" presStyleCnt="5" custLinFactY="69445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3E8096-9815-4E36-B204-B62C7238B0E9}" type="pres">
      <dgm:prSet presAssocID="{F93A5A8B-3E20-4555-87A7-D0A292344AFC}" presName="rootConnector" presStyleLbl="node2" presStyleIdx="0" presStyleCnt="5"/>
      <dgm:spPr/>
      <dgm:t>
        <a:bodyPr/>
        <a:lstStyle/>
        <a:p>
          <a:endParaRPr lang="en-US"/>
        </a:p>
      </dgm:t>
    </dgm:pt>
    <dgm:pt modelId="{07177650-372D-4BAF-92E8-81576AB42238}" type="pres">
      <dgm:prSet presAssocID="{F93A5A8B-3E20-4555-87A7-D0A292344AFC}" presName="hierChild4" presStyleCnt="0"/>
      <dgm:spPr/>
    </dgm:pt>
    <dgm:pt modelId="{665EF841-6F28-4401-8961-6C12B26630CF}" type="pres">
      <dgm:prSet presAssocID="{F93A5A8B-3E20-4555-87A7-D0A292344AFC}" presName="hierChild5" presStyleCnt="0"/>
      <dgm:spPr/>
    </dgm:pt>
    <dgm:pt modelId="{ADA28659-AE55-4BC4-8FCA-AB8F81941E03}" type="pres">
      <dgm:prSet presAssocID="{34A832C1-EA0B-44FB-B418-35A6358B88FC}" presName="Name37" presStyleLbl="parChTrans1D2" presStyleIdx="1" presStyleCnt="5"/>
      <dgm:spPr/>
      <dgm:t>
        <a:bodyPr/>
        <a:lstStyle/>
        <a:p>
          <a:endParaRPr lang="en-US"/>
        </a:p>
      </dgm:t>
    </dgm:pt>
    <dgm:pt modelId="{4AF033A4-15C3-44FB-96F3-3A96D6989ECA}" type="pres">
      <dgm:prSet presAssocID="{9199E5CA-8BDE-403F-A897-1C294EAF751C}" presName="hierRoot2" presStyleCnt="0">
        <dgm:presLayoutVars>
          <dgm:hierBranch val="init"/>
        </dgm:presLayoutVars>
      </dgm:prSet>
      <dgm:spPr/>
    </dgm:pt>
    <dgm:pt modelId="{A42155CF-9347-49F7-82CC-0BBE60438508}" type="pres">
      <dgm:prSet presAssocID="{9199E5CA-8BDE-403F-A897-1C294EAF751C}" presName="rootComposite" presStyleCnt="0"/>
      <dgm:spPr/>
    </dgm:pt>
    <dgm:pt modelId="{BE9C7C8B-CB67-4D43-9B6A-C8D47F95C6EE}" type="pres">
      <dgm:prSet presAssocID="{9199E5CA-8BDE-403F-A897-1C294EAF751C}" presName="rootText" presStyleLbl="node2" presStyleIdx="1" presStyleCnt="5" custLinFactY="69445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163DEA-85D7-4702-830C-BC786A8CEF69}" type="pres">
      <dgm:prSet presAssocID="{9199E5CA-8BDE-403F-A897-1C294EAF751C}" presName="rootConnector" presStyleLbl="node2" presStyleIdx="1" presStyleCnt="5"/>
      <dgm:spPr/>
      <dgm:t>
        <a:bodyPr/>
        <a:lstStyle/>
        <a:p>
          <a:endParaRPr lang="en-US"/>
        </a:p>
      </dgm:t>
    </dgm:pt>
    <dgm:pt modelId="{D5025B8D-D88B-4340-91CA-B2C7D6C9E767}" type="pres">
      <dgm:prSet presAssocID="{9199E5CA-8BDE-403F-A897-1C294EAF751C}" presName="hierChild4" presStyleCnt="0"/>
      <dgm:spPr/>
    </dgm:pt>
    <dgm:pt modelId="{B0526A79-2A9B-44C3-9165-30DD0365536A}" type="pres">
      <dgm:prSet presAssocID="{9199E5CA-8BDE-403F-A897-1C294EAF751C}" presName="hierChild5" presStyleCnt="0"/>
      <dgm:spPr/>
    </dgm:pt>
    <dgm:pt modelId="{313A9902-2E17-4ECF-AA44-E8321407E597}" type="pres">
      <dgm:prSet presAssocID="{A66548D4-5AA7-429E-8F9D-946C56B5040A}" presName="Name37" presStyleLbl="parChTrans1D2" presStyleIdx="2" presStyleCnt="5"/>
      <dgm:spPr/>
      <dgm:t>
        <a:bodyPr/>
        <a:lstStyle/>
        <a:p>
          <a:endParaRPr lang="en-US"/>
        </a:p>
      </dgm:t>
    </dgm:pt>
    <dgm:pt modelId="{87057B53-20A5-494E-B8A7-706E70D01A1B}" type="pres">
      <dgm:prSet presAssocID="{E11D5344-A258-4DD8-9A8F-4F22A5E0C2AC}" presName="hierRoot2" presStyleCnt="0">
        <dgm:presLayoutVars>
          <dgm:hierBranch val="init"/>
        </dgm:presLayoutVars>
      </dgm:prSet>
      <dgm:spPr/>
    </dgm:pt>
    <dgm:pt modelId="{E27501B8-50C0-4C72-A3A0-C594BCA13C1B}" type="pres">
      <dgm:prSet presAssocID="{E11D5344-A258-4DD8-9A8F-4F22A5E0C2AC}" presName="rootComposite" presStyleCnt="0"/>
      <dgm:spPr/>
    </dgm:pt>
    <dgm:pt modelId="{C6360E2C-852D-4DBB-8A77-DA4C08FEC3D6}" type="pres">
      <dgm:prSet presAssocID="{E11D5344-A258-4DD8-9A8F-4F22A5E0C2AC}" presName="rootText" presStyleLbl="node2" presStyleIdx="2" presStyleCnt="5" custLinFactY="69445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6816DE-3862-4647-85A9-EF507534DB47}" type="pres">
      <dgm:prSet presAssocID="{E11D5344-A258-4DD8-9A8F-4F22A5E0C2AC}" presName="rootConnector" presStyleLbl="node2" presStyleIdx="2" presStyleCnt="5"/>
      <dgm:spPr/>
      <dgm:t>
        <a:bodyPr/>
        <a:lstStyle/>
        <a:p>
          <a:endParaRPr lang="en-US"/>
        </a:p>
      </dgm:t>
    </dgm:pt>
    <dgm:pt modelId="{2B0A814A-5A65-42EE-BC26-F90A5D5C0E26}" type="pres">
      <dgm:prSet presAssocID="{E11D5344-A258-4DD8-9A8F-4F22A5E0C2AC}" presName="hierChild4" presStyleCnt="0"/>
      <dgm:spPr/>
    </dgm:pt>
    <dgm:pt modelId="{600279C9-9B58-48ED-A136-EDB80B993B75}" type="pres">
      <dgm:prSet presAssocID="{E11D5344-A258-4DD8-9A8F-4F22A5E0C2AC}" presName="hierChild5" presStyleCnt="0"/>
      <dgm:spPr/>
    </dgm:pt>
    <dgm:pt modelId="{60DDCE33-C1A3-4C58-923A-AEDB96CDA168}" type="pres">
      <dgm:prSet presAssocID="{D5464538-18E6-42A7-8CDC-35BD544369B5}" presName="Name37" presStyleLbl="parChTrans1D2" presStyleIdx="3" presStyleCnt="5"/>
      <dgm:spPr/>
      <dgm:t>
        <a:bodyPr/>
        <a:lstStyle/>
        <a:p>
          <a:endParaRPr lang="en-US"/>
        </a:p>
      </dgm:t>
    </dgm:pt>
    <dgm:pt modelId="{5F303DFE-9375-46A5-A00A-F894B953F245}" type="pres">
      <dgm:prSet presAssocID="{121D0196-4559-402F-89A0-CB2C9AA68FF3}" presName="hierRoot2" presStyleCnt="0">
        <dgm:presLayoutVars>
          <dgm:hierBranch val="init"/>
        </dgm:presLayoutVars>
      </dgm:prSet>
      <dgm:spPr/>
    </dgm:pt>
    <dgm:pt modelId="{623D3315-9E92-4BF5-AEB0-4A15FC624FBE}" type="pres">
      <dgm:prSet presAssocID="{121D0196-4559-402F-89A0-CB2C9AA68FF3}" presName="rootComposite" presStyleCnt="0"/>
      <dgm:spPr/>
    </dgm:pt>
    <dgm:pt modelId="{6F3F84B9-1434-4832-93AC-29BF670FF11A}" type="pres">
      <dgm:prSet presAssocID="{121D0196-4559-402F-89A0-CB2C9AA68FF3}" presName="rootText" presStyleLbl="node2" presStyleIdx="3" presStyleCnt="5" custLinFactY="69445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DE80F0-1D78-435F-A8D6-63EEA989E2AC}" type="pres">
      <dgm:prSet presAssocID="{121D0196-4559-402F-89A0-CB2C9AA68FF3}" presName="rootConnector" presStyleLbl="node2" presStyleIdx="3" presStyleCnt="5"/>
      <dgm:spPr/>
      <dgm:t>
        <a:bodyPr/>
        <a:lstStyle/>
        <a:p>
          <a:endParaRPr lang="en-US"/>
        </a:p>
      </dgm:t>
    </dgm:pt>
    <dgm:pt modelId="{A50CC277-83EA-4BC5-AB94-19D37B07C69C}" type="pres">
      <dgm:prSet presAssocID="{121D0196-4559-402F-89A0-CB2C9AA68FF3}" presName="hierChild4" presStyleCnt="0"/>
      <dgm:spPr/>
    </dgm:pt>
    <dgm:pt modelId="{A97A49C0-88F7-436B-9A90-723DC28A84DF}" type="pres">
      <dgm:prSet presAssocID="{179EA546-FF41-4AA2-A876-4772A4364124}" presName="Name37" presStyleLbl="parChTrans1D3" presStyleIdx="0" presStyleCnt="6"/>
      <dgm:spPr/>
      <dgm:t>
        <a:bodyPr/>
        <a:lstStyle/>
        <a:p>
          <a:endParaRPr lang="en-US"/>
        </a:p>
      </dgm:t>
    </dgm:pt>
    <dgm:pt modelId="{20BF5595-9C45-4D32-A191-935808B7A1E3}" type="pres">
      <dgm:prSet presAssocID="{BEDCA213-1A7C-41C0-80A3-5D02ACCB8778}" presName="hierRoot2" presStyleCnt="0">
        <dgm:presLayoutVars>
          <dgm:hierBranch val="init"/>
        </dgm:presLayoutVars>
      </dgm:prSet>
      <dgm:spPr/>
    </dgm:pt>
    <dgm:pt modelId="{0418FCC8-1EBF-4908-9496-B94E7DC02547}" type="pres">
      <dgm:prSet presAssocID="{BEDCA213-1A7C-41C0-80A3-5D02ACCB8778}" presName="rootComposite" presStyleCnt="0"/>
      <dgm:spPr/>
    </dgm:pt>
    <dgm:pt modelId="{2F3EE88B-7495-453B-B22B-F6F94342FAA2}" type="pres">
      <dgm:prSet presAssocID="{BEDCA213-1A7C-41C0-80A3-5D02ACCB8778}" presName="rootText" presStyleLbl="node3" presStyleIdx="0" presStyleCnt="6" custLinFactY="100000" custLinFactNeighborY="124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F0299F-1222-4568-B393-DC8E484BDBDC}" type="pres">
      <dgm:prSet presAssocID="{BEDCA213-1A7C-41C0-80A3-5D02ACCB8778}" presName="rootConnector" presStyleLbl="node3" presStyleIdx="0" presStyleCnt="6"/>
      <dgm:spPr/>
      <dgm:t>
        <a:bodyPr/>
        <a:lstStyle/>
        <a:p>
          <a:endParaRPr lang="en-US"/>
        </a:p>
      </dgm:t>
    </dgm:pt>
    <dgm:pt modelId="{10D869E0-BBD7-414A-A19C-C6E47C620608}" type="pres">
      <dgm:prSet presAssocID="{BEDCA213-1A7C-41C0-80A3-5D02ACCB8778}" presName="hierChild4" presStyleCnt="0"/>
      <dgm:spPr/>
    </dgm:pt>
    <dgm:pt modelId="{BD2021AC-E0D1-4062-B6A6-336F237B79DF}" type="pres">
      <dgm:prSet presAssocID="{BEDCA213-1A7C-41C0-80A3-5D02ACCB8778}" presName="hierChild5" presStyleCnt="0"/>
      <dgm:spPr/>
    </dgm:pt>
    <dgm:pt modelId="{D272E534-A656-4749-9549-25292AA42BC9}" type="pres">
      <dgm:prSet presAssocID="{2B2F5B69-0562-4E34-BEC6-02FCBDB4C50B}" presName="Name37" presStyleLbl="parChTrans1D3" presStyleIdx="1" presStyleCnt="6"/>
      <dgm:spPr/>
      <dgm:t>
        <a:bodyPr/>
        <a:lstStyle/>
        <a:p>
          <a:endParaRPr lang="en-US"/>
        </a:p>
      </dgm:t>
    </dgm:pt>
    <dgm:pt modelId="{53313574-6E2A-4B65-BEE9-C730B37361C0}" type="pres">
      <dgm:prSet presAssocID="{0A040CF4-440A-426B-9E23-2D852A44F08A}" presName="hierRoot2" presStyleCnt="0">
        <dgm:presLayoutVars>
          <dgm:hierBranch val="init"/>
        </dgm:presLayoutVars>
      </dgm:prSet>
      <dgm:spPr/>
    </dgm:pt>
    <dgm:pt modelId="{B7B4C66C-1147-4D1E-B1B8-1A017976A7C9}" type="pres">
      <dgm:prSet presAssocID="{0A040CF4-440A-426B-9E23-2D852A44F08A}" presName="rootComposite" presStyleCnt="0"/>
      <dgm:spPr/>
    </dgm:pt>
    <dgm:pt modelId="{4FA4B7BC-EBF9-4CA6-8414-9EE5977DB57E}" type="pres">
      <dgm:prSet presAssocID="{0A040CF4-440A-426B-9E23-2D852A44F08A}" presName="rootText" presStyleLbl="node3" presStyleIdx="1" presStyleCnt="6" custLinFactY="100000" custLinFactNeighborY="124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291015-4FE8-4E70-B2B1-FCAEF396ED4A}" type="pres">
      <dgm:prSet presAssocID="{0A040CF4-440A-426B-9E23-2D852A44F08A}" presName="rootConnector" presStyleLbl="node3" presStyleIdx="1" presStyleCnt="6"/>
      <dgm:spPr/>
      <dgm:t>
        <a:bodyPr/>
        <a:lstStyle/>
        <a:p>
          <a:endParaRPr lang="en-US"/>
        </a:p>
      </dgm:t>
    </dgm:pt>
    <dgm:pt modelId="{047FECB3-6F27-4F80-8F72-32DC99EC5F1D}" type="pres">
      <dgm:prSet presAssocID="{0A040CF4-440A-426B-9E23-2D852A44F08A}" presName="hierChild4" presStyleCnt="0"/>
      <dgm:spPr/>
    </dgm:pt>
    <dgm:pt modelId="{BA8E7097-7820-4D4F-80D4-0B15A8352322}" type="pres">
      <dgm:prSet presAssocID="{0A040CF4-440A-426B-9E23-2D852A44F08A}" presName="hierChild5" presStyleCnt="0"/>
      <dgm:spPr/>
    </dgm:pt>
    <dgm:pt modelId="{543CEDCA-F11D-4B84-ACF0-D14F699A4A1A}" type="pres">
      <dgm:prSet presAssocID="{121D0196-4559-402F-89A0-CB2C9AA68FF3}" presName="hierChild5" presStyleCnt="0"/>
      <dgm:spPr/>
    </dgm:pt>
    <dgm:pt modelId="{9C2A0288-B8FC-4636-A6C5-0B6B09891CB5}" type="pres">
      <dgm:prSet presAssocID="{708753EB-87F4-40D3-8C6B-E6041F978C6D}" presName="Name37" presStyleLbl="parChTrans1D2" presStyleIdx="4" presStyleCnt="5"/>
      <dgm:spPr/>
      <dgm:t>
        <a:bodyPr/>
        <a:lstStyle/>
        <a:p>
          <a:endParaRPr lang="en-US"/>
        </a:p>
      </dgm:t>
    </dgm:pt>
    <dgm:pt modelId="{165B0A0B-3877-41C0-88CF-1BFA1F16F60E}" type="pres">
      <dgm:prSet presAssocID="{7828213A-0432-4B65-87DB-97AAD63E8511}" presName="hierRoot2" presStyleCnt="0">
        <dgm:presLayoutVars>
          <dgm:hierBranch val="init"/>
        </dgm:presLayoutVars>
      </dgm:prSet>
      <dgm:spPr/>
    </dgm:pt>
    <dgm:pt modelId="{DF851818-3183-46FA-B23C-B216BEA8FBDC}" type="pres">
      <dgm:prSet presAssocID="{7828213A-0432-4B65-87DB-97AAD63E8511}" presName="rootComposite" presStyleCnt="0"/>
      <dgm:spPr/>
    </dgm:pt>
    <dgm:pt modelId="{CADF8612-7F1A-43F0-B449-B94DB828FB1C}" type="pres">
      <dgm:prSet presAssocID="{7828213A-0432-4B65-87DB-97AAD63E8511}" presName="rootText" presStyleLbl="node2" presStyleIdx="4" presStyleCnt="5" custLinFactY="69445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E7D6A1-5BA7-464E-B080-A03BDA2D6A4A}" type="pres">
      <dgm:prSet presAssocID="{7828213A-0432-4B65-87DB-97AAD63E8511}" presName="rootConnector" presStyleLbl="node2" presStyleIdx="4" presStyleCnt="5"/>
      <dgm:spPr/>
      <dgm:t>
        <a:bodyPr/>
        <a:lstStyle/>
        <a:p>
          <a:endParaRPr lang="en-US"/>
        </a:p>
      </dgm:t>
    </dgm:pt>
    <dgm:pt modelId="{4678C1E2-9C15-4F70-8C5C-34DB66B23896}" type="pres">
      <dgm:prSet presAssocID="{7828213A-0432-4B65-87DB-97AAD63E8511}" presName="hierChild4" presStyleCnt="0"/>
      <dgm:spPr/>
    </dgm:pt>
    <dgm:pt modelId="{692308E7-6B2D-4CF6-8E44-1801B0C21BB7}" type="pres">
      <dgm:prSet presAssocID="{709A7DD8-59EC-4885-BB02-AAD074701839}" presName="Name37" presStyleLbl="parChTrans1D3" presStyleIdx="2" presStyleCnt="6"/>
      <dgm:spPr/>
      <dgm:t>
        <a:bodyPr/>
        <a:lstStyle/>
        <a:p>
          <a:endParaRPr lang="en-US"/>
        </a:p>
      </dgm:t>
    </dgm:pt>
    <dgm:pt modelId="{BA706BFC-17D3-4A9B-B12E-D6CE81F72BBE}" type="pres">
      <dgm:prSet presAssocID="{9DF7B44E-97B9-4E7C-893A-B04829231140}" presName="hierRoot2" presStyleCnt="0">
        <dgm:presLayoutVars>
          <dgm:hierBranch val="init"/>
        </dgm:presLayoutVars>
      </dgm:prSet>
      <dgm:spPr/>
    </dgm:pt>
    <dgm:pt modelId="{7D488D0C-4247-4077-8951-6A5C8D90FA46}" type="pres">
      <dgm:prSet presAssocID="{9DF7B44E-97B9-4E7C-893A-B04829231140}" presName="rootComposite" presStyleCnt="0"/>
      <dgm:spPr/>
    </dgm:pt>
    <dgm:pt modelId="{8693B795-84CA-4446-BB5F-65C912970B1F}" type="pres">
      <dgm:prSet presAssocID="{9DF7B44E-97B9-4E7C-893A-B04829231140}" presName="rootText" presStyleLbl="node3" presStyleIdx="2" presStyleCnt="6" custLinFactY="27029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2217B8-E79A-4716-B485-51B832F38885}" type="pres">
      <dgm:prSet presAssocID="{9DF7B44E-97B9-4E7C-893A-B04829231140}" presName="rootConnector" presStyleLbl="node3" presStyleIdx="2" presStyleCnt="6"/>
      <dgm:spPr/>
      <dgm:t>
        <a:bodyPr/>
        <a:lstStyle/>
        <a:p>
          <a:endParaRPr lang="en-US"/>
        </a:p>
      </dgm:t>
    </dgm:pt>
    <dgm:pt modelId="{CA179F1B-BA99-45BA-BAE5-4A3584C51C62}" type="pres">
      <dgm:prSet presAssocID="{9DF7B44E-97B9-4E7C-893A-B04829231140}" presName="hierChild4" presStyleCnt="0"/>
      <dgm:spPr/>
    </dgm:pt>
    <dgm:pt modelId="{DBAEC114-C82A-455A-B928-100FC1991917}" type="pres">
      <dgm:prSet presAssocID="{9DF7B44E-97B9-4E7C-893A-B04829231140}" presName="hierChild5" presStyleCnt="0"/>
      <dgm:spPr/>
    </dgm:pt>
    <dgm:pt modelId="{C5625743-D8DD-4E24-81AD-2D69741D0D2F}" type="pres">
      <dgm:prSet presAssocID="{851423B5-4FCC-4EAA-A4BD-7F3B9FA57C34}" presName="Name37" presStyleLbl="parChTrans1D3" presStyleIdx="3" presStyleCnt="6"/>
      <dgm:spPr/>
      <dgm:t>
        <a:bodyPr/>
        <a:lstStyle/>
        <a:p>
          <a:endParaRPr lang="en-US"/>
        </a:p>
      </dgm:t>
    </dgm:pt>
    <dgm:pt modelId="{1816CCF4-4910-4047-8C64-94B4FA7E8DF1}" type="pres">
      <dgm:prSet presAssocID="{B4466385-C1F0-43D4-9EA0-036A21BEB844}" presName="hierRoot2" presStyleCnt="0">
        <dgm:presLayoutVars>
          <dgm:hierBranch val="init"/>
        </dgm:presLayoutVars>
      </dgm:prSet>
      <dgm:spPr/>
    </dgm:pt>
    <dgm:pt modelId="{514C005C-564C-4CA2-8745-7416056320E1}" type="pres">
      <dgm:prSet presAssocID="{B4466385-C1F0-43D4-9EA0-036A21BEB844}" presName="rootComposite" presStyleCnt="0"/>
      <dgm:spPr/>
    </dgm:pt>
    <dgm:pt modelId="{68BB2297-627F-4F44-BE91-545155D9DD0D}" type="pres">
      <dgm:prSet presAssocID="{B4466385-C1F0-43D4-9EA0-036A21BEB844}" presName="rootText" presStyleLbl="node3" presStyleIdx="3" presStyleCnt="6" custLinFactNeighborY="848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0B80A0-A995-4CE6-B42A-C134522956ED}" type="pres">
      <dgm:prSet presAssocID="{B4466385-C1F0-43D4-9EA0-036A21BEB844}" presName="rootConnector" presStyleLbl="node3" presStyleIdx="3" presStyleCnt="6"/>
      <dgm:spPr/>
      <dgm:t>
        <a:bodyPr/>
        <a:lstStyle/>
        <a:p>
          <a:endParaRPr lang="en-US"/>
        </a:p>
      </dgm:t>
    </dgm:pt>
    <dgm:pt modelId="{2A800285-1CD5-44E1-A635-FBD10102DAA0}" type="pres">
      <dgm:prSet presAssocID="{B4466385-C1F0-43D4-9EA0-036A21BEB844}" presName="hierChild4" presStyleCnt="0"/>
      <dgm:spPr/>
    </dgm:pt>
    <dgm:pt modelId="{EEA3204B-7D1A-4D47-938A-C939F17663B5}" type="pres">
      <dgm:prSet presAssocID="{B4466385-C1F0-43D4-9EA0-036A21BEB844}" presName="hierChild5" presStyleCnt="0"/>
      <dgm:spPr/>
    </dgm:pt>
    <dgm:pt modelId="{B625815E-0BD3-4336-926D-EAC130DAF709}" type="pres">
      <dgm:prSet presAssocID="{A7F149A6-FBE7-4CD1-9F48-B14FA83FB9B9}" presName="Name37" presStyleLbl="parChTrans1D3" presStyleIdx="4" presStyleCnt="6"/>
      <dgm:spPr/>
      <dgm:t>
        <a:bodyPr/>
        <a:lstStyle/>
        <a:p>
          <a:endParaRPr lang="en-US"/>
        </a:p>
      </dgm:t>
    </dgm:pt>
    <dgm:pt modelId="{A645DACE-9F11-4F1C-BC71-5F916DA52E94}" type="pres">
      <dgm:prSet presAssocID="{45E915F6-92A4-4D43-B9F3-44D7E11E835C}" presName="hierRoot2" presStyleCnt="0">
        <dgm:presLayoutVars>
          <dgm:hierBranch val="init"/>
        </dgm:presLayoutVars>
      </dgm:prSet>
      <dgm:spPr/>
    </dgm:pt>
    <dgm:pt modelId="{D259A27E-C30B-417D-8033-D6C5F3648ABC}" type="pres">
      <dgm:prSet presAssocID="{45E915F6-92A4-4D43-B9F3-44D7E11E835C}" presName="rootComposite" presStyleCnt="0"/>
      <dgm:spPr/>
    </dgm:pt>
    <dgm:pt modelId="{F36E9573-8858-4B91-A832-B3A09E8049CD}" type="pres">
      <dgm:prSet presAssocID="{45E915F6-92A4-4D43-B9F3-44D7E11E835C}" presName="rootText" presStyleLbl="node3" presStyleIdx="4" presStyleCnt="6" custLinFactNeighborY="426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42D6D0-FDBC-4DEB-8B71-6244140CE729}" type="pres">
      <dgm:prSet presAssocID="{45E915F6-92A4-4D43-B9F3-44D7E11E835C}" presName="rootConnector" presStyleLbl="node3" presStyleIdx="4" presStyleCnt="6"/>
      <dgm:spPr/>
      <dgm:t>
        <a:bodyPr/>
        <a:lstStyle/>
        <a:p>
          <a:endParaRPr lang="en-US"/>
        </a:p>
      </dgm:t>
    </dgm:pt>
    <dgm:pt modelId="{8BC1F5BA-3DC9-4521-97D6-E11C231C8794}" type="pres">
      <dgm:prSet presAssocID="{45E915F6-92A4-4D43-B9F3-44D7E11E835C}" presName="hierChild4" presStyleCnt="0"/>
      <dgm:spPr/>
    </dgm:pt>
    <dgm:pt modelId="{0A2B631E-4CF8-4693-AEF0-B3D90CF02385}" type="pres">
      <dgm:prSet presAssocID="{45E915F6-92A4-4D43-B9F3-44D7E11E835C}" presName="hierChild5" presStyleCnt="0"/>
      <dgm:spPr/>
    </dgm:pt>
    <dgm:pt modelId="{FBCF2282-3D0A-4FCD-96DD-98F5FC2D6717}" type="pres">
      <dgm:prSet presAssocID="{EB365816-51FD-4C32-973F-8358107FDA87}" presName="Name37" presStyleLbl="parChTrans1D3" presStyleIdx="5" presStyleCnt="6"/>
      <dgm:spPr/>
      <dgm:t>
        <a:bodyPr/>
        <a:lstStyle/>
        <a:p>
          <a:endParaRPr lang="en-US"/>
        </a:p>
      </dgm:t>
    </dgm:pt>
    <dgm:pt modelId="{D8DF9A17-4AD1-4A97-9DE0-86EAB66C7728}" type="pres">
      <dgm:prSet presAssocID="{49C18FEF-AAD8-41D6-9261-57355B9F8E2C}" presName="hierRoot2" presStyleCnt="0">
        <dgm:presLayoutVars>
          <dgm:hierBranch val="init"/>
        </dgm:presLayoutVars>
      </dgm:prSet>
      <dgm:spPr/>
    </dgm:pt>
    <dgm:pt modelId="{90B15AF8-90DC-44E9-9990-8C79766C0ADA}" type="pres">
      <dgm:prSet presAssocID="{49C18FEF-AAD8-41D6-9261-57355B9F8E2C}" presName="rootComposite" presStyleCnt="0"/>
      <dgm:spPr/>
    </dgm:pt>
    <dgm:pt modelId="{8B2C812E-9CBA-4D67-AA16-7CFD17461DE4}" type="pres">
      <dgm:prSet presAssocID="{49C18FEF-AAD8-41D6-9261-57355B9F8E2C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D9E6CD-1363-423E-8086-012D48CA400B}" type="pres">
      <dgm:prSet presAssocID="{49C18FEF-AAD8-41D6-9261-57355B9F8E2C}" presName="rootConnector" presStyleLbl="node3" presStyleIdx="5" presStyleCnt="6"/>
      <dgm:spPr/>
      <dgm:t>
        <a:bodyPr/>
        <a:lstStyle/>
        <a:p>
          <a:endParaRPr lang="en-US"/>
        </a:p>
      </dgm:t>
    </dgm:pt>
    <dgm:pt modelId="{4DDDEBCB-B78F-4051-AC56-CFAA4A10F411}" type="pres">
      <dgm:prSet presAssocID="{49C18FEF-AAD8-41D6-9261-57355B9F8E2C}" presName="hierChild4" presStyleCnt="0"/>
      <dgm:spPr/>
    </dgm:pt>
    <dgm:pt modelId="{D5D24799-1F80-4917-B8A4-557916976279}" type="pres">
      <dgm:prSet presAssocID="{49C18FEF-AAD8-41D6-9261-57355B9F8E2C}" presName="hierChild5" presStyleCnt="0"/>
      <dgm:spPr/>
    </dgm:pt>
    <dgm:pt modelId="{A72FF024-4063-4F52-8179-F81D20C2B38D}" type="pres">
      <dgm:prSet presAssocID="{7828213A-0432-4B65-87DB-97AAD63E8511}" presName="hierChild5" presStyleCnt="0"/>
      <dgm:spPr/>
    </dgm:pt>
    <dgm:pt modelId="{F72B55A0-2288-43C6-8779-770CD02D5DEF}" type="pres">
      <dgm:prSet presAssocID="{8CCCCA5E-058B-4DF6-A979-95534E94C399}" presName="hierChild3" presStyleCnt="0"/>
      <dgm:spPr/>
    </dgm:pt>
  </dgm:ptLst>
  <dgm:cxnLst>
    <dgm:cxn modelId="{AF2B80A9-7271-467E-8426-13EC9A26162B}" type="presOf" srcId="{B4466385-C1F0-43D4-9EA0-036A21BEB844}" destId="{BB0B80A0-A995-4CE6-B42A-C134522956ED}" srcOrd="1" destOrd="0" presId="urn:microsoft.com/office/officeart/2005/8/layout/orgChart1"/>
    <dgm:cxn modelId="{5055DA10-24E3-429F-8D0C-86D79B5350EE}" srcId="{121D0196-4559-402F-89A0-CB2C9AA68FF3}" destId="{BEDCA213-1A7C-41C0-80A3-5D02ACCB8778}" srcOrd="0" destOrd="0" parTransId="{179EA546-FF41-4AA2-A876-4772A4364124}" sibTransId="{EFC3667B-283F-4992-B6C4-45A50852C32C}"/>
    <dgm:cxn modelId="{FD74C8F5-4197-4D59-9BEC-139C0642F453}" srcId="{8CCCCA5E-058B-4DF6-A979-95534E94C399}" destId="{9199E5CA-8BDE-403F-A897-1C294EAF751C}" srcOrd="1" destOrd="0" parTransId="{34A832C1-EA0B-44FB-B418-35A6358B88FC}" sibTransId="{2738B98C-1A04-4A80-9A7B-C731BF4FC462}"/>
    <dgm:cxn modelId="{D425D5FF-50BB-4AA6-B2BB-6AC58E8BD6B4}" type="presOf" srcId="{BEDCA213-1A7C-41C0-80A3-5D02ACCB8778}" destId="{2F3EE88B-7495-453B-B22B-F6F94342FAA2}" srcOrd="0" destOrd="0" presId="urn:microsoft.com/office/officeart/2005/8/layout/orgChart1"/>
    <dgm:cxn modelId="{4AFBFB38-D2A9-424E-ACD8-BDF778E91A2E}" type="presOf" srcId="{8FFD0328-100E-4511-B3AD-457FDE535185}" destId="{6324500D-F0D2-423F-9001-B50CF3C415B3}" srcOrd="0" destOrd="0" presId="urn:microsoft.com/office/officeart/2005/8/layout/orgChart1"/>
    <dgm:cxn modelId="{AC17904D-6A1C-45FE-A095-CEA93402374C}" type="presOf" srcId="{0A040CF4-440A-426B-9E23-2D852A44F08A}" destId="{4FA4B7BC-EBF9-4CA6-8414-9EE5977DB57E}" srcOrd="0" destOrd="0" presId="urn:microsoft.com/office/officeart/2005/8/layout/orgChart1"/>
    <dgm:cxn modelId="{838F4DE7-7094-4B79-BF10-76E380FA8132}" type="presOf" srcId="{E11D5344-A258-4DD8-9A8F-4F22A5E0C2AC}" destId="{C6360E2C-852D-4DBB-8A77-DA4C08FEC3D6}" srcOrd="0" destOrd="0" presId="urn:microsoft.com/office/officeart/2005/8/layout/orgChart1"/>
    <dgm:cxn modelId="{B79A8A69-3400-4EEB-867E-0C2FCD81BF75}" type="presOf" srcId="{9DF7B44E-97B9-4E7C-893A-B04829231140}" destId="{ED2217B8-E79A-4716-B485-51B832F38885}" srcOrd="1" destOrd="0" presId="urn:microsoft.com/office/officeart/2005/8/layout/orgChart1"/>
    <dgm:cxn modelId="{4B079065-2596-4C65-BC37-895829B977EA}" type="presOf" srcId="{34A832C1-EA0B-44FB-B418-35A6358B88FC}" destId="{ADA28659-AE55-4BC4-8FCA-AB8F81941E03}" srcOrd="0" destOrd="0" presId="urn:microsoft.com/office/officeart/2005/8/layout/orgChart1"/>
    <dgm:cxn modelId="{BD1612EA-915D-453C-BCC9-B31E7E33030B}" type="presOf" srcId="{EB365816-51FD-4C32-973F-8358107FDA87}" destId="{FBCF2282-3D0A-4FCD-96DD-98F5FC2D6717}" srcOrd="0" destOrd="0" presId="urn:microsoft.com/office/officeart/2005/8/layout/orgChart1"/>
    <dgm:cxn modelId="{07CFD434-30D6-436A-833C-CBAE38DCF6CD}" srcId="{8CCCCA5E-058B-4DF6-A979-95534E94C399}" destId="{E11D5344-A258-4DD8-9A8F-4F22A5E0C2AC}" srcOrd="2" destOrd="0" parTransId="{A66548D4-5AA7-429E-8F9D-946C56B5040A}" sibTransId="{5C21FB1A-73E4-4532-AD17-18E13DE509D6}"/>
    <dgm:cxn modelId="{51E0BC87-E59F-4EA6-B7A1-CB1B5B69A7A0}" type="presOf" srcId="{0A040CF4-440A-426B-9E23-2D852A44F08A}" destId="{7D291015-4FE8-4E70-B2B1-FCAEF396ED4A}" srcOrd="1" destOrd="0" presId="urn:microsoft.com/office/officeart/2005/8/layout/orgChart1"/>
    <dgm:cxn modelId="{578891FB-424F-4514-A80E-557EF35112E8}" srcId="{121D0196-4559-402F-89A0-CB2C9AA68FF3}" destId="{0A040CF4-440A-426B-9E23-2D852A44F08A}" srcOrd="1" destOrd="0" parTransId="{2B2F5B69-0562-4E34-BEC6-02FCBDB4C50B}" sibTransId="{5D57B10E-C4E1-4EDC-9DA0-56D84639C421}"/>
    <dgm:cxn modelId="{14E64FE2-9F99-48E6-A964-99FE40E34D31}" type="presOf" srcId="{49C18FEF-AAD8-41D6-9261-57355B9F8E2C}" destId="{7DD9E6CD-1363-423E-8086-012D48CA400B}" srcOrd="1" destOrd="0" presId="urn:microsoft.com/office/officeart/2005/8/layout/orgChart1"/>
    <dgm:cxn modelId="{8A845B35-D293-4425-AECB-03AC951A6A05}" srcId="{7828213A-0432-4B65-87DB-97AAD63E8511}" destId="{45E915F6-92A4-4D43-B9F3-44D7E11E835C}" srcOrd="2" destOrd="0" parTransId="{A7F149A6-FBE7-4CD1-9F48-B14FA83FB9B9}" sibTransId="{617A4B28-DA0E-4DC9-9058-C22751B99B2D}"/>
    <dgm:cxn modelId="{95D45A6A-EA5E-47A0-B646-6B3C57BC531F}" type="presOf" srcId="{2DAF6150-C0A0-4E8A-8900-B73E366B88B1}" destId="{881695A7-A1B1-48FE-B8FE-C987B844D052}" srcOrd="0" destOrd="0" presId="urn:microsoft.com/office/officeart/2005/8/layout/orgChart1"/>
    <dgm:cxn modelId="{6C3400D9-AE54-4334-AE69-BB1EFAB1B5A2}" type="presOf" srcId="{7828213A-0432-4B65-87DB-97AAD63E8511}" destId="{E0E7D6A1-5BA7-464E-B080-A03BDA2D6A4A}" srcOrd="1" destOrd="0" presId="urn:microsoft.com/office/officeart/2005/8/layout/orgChart1"/>
    <dgm:cxn modelId="{CAC91D56-31AD-4A28-B00E-DE3CA9FCCD90}" type="presOf" srcId="{F93A5A8B-3E20-4555-87A7-D0A292344AFC}" destId="{4881C76B-E983-48EB-A00B-538757230C98}" srcOrd="0" destOrd="0" presId="urn:microsoft.com/office/officeart/2005/8/layout/orgChart1"/>
    <dgm:cxn modelId="{9B26745E-1657-4CB6-A19A-F1EF78D59A08}" type="presOf" srcId="{45E915F6-92A4-4D43-B9F3-44D7E11E835C}" destId="{8642D6D0-FDBC-4DEB-8B71-6244140CE729}" srcOrd="1" destOrd="0" presId="urn:microsoft.com/office/officeart/2005/8/layout/orgChart1"/>
    <dgm:cxn modelId="{D47A05DC-3338-425B-926E-8661A27E10F4}" type="presOf" srcId="{B4466385-C1F0-43D4-9EA0-036A21BEB844}" destId="{68BB2297-627F-4F44-BE91-545155D9DD0D}" srcOrd="0" destOrd="0" presId="urn:microsoft.com/office/officeart/2005/8/layout/orgChart1"/>
    <dgm:cxn modelId="{168285EF-2746-4AEB-9E6D-69F143A7F66A}" type="presOf" srcId="{9199E5CA-8BDE-403F-A897-1C294EAF751C}" destId="{50163DEA-85D7-4702-830C-BC786A8CEF69}" srcOrd="1" destOrd="0" presId="urn:microsoft.com/office/officeart/2005/8/layout/orgChart1"/>
    <dgm:cxn modelId="{09D5D204-1530-4245-9FC4-4AC78FA32612}" type="presOf" srcId="{45E915F6-92A4-4D43-B9F3-44D7E11E835C}" destId="{F36E9573-8858-4B91-A832-B3A09E8049CD}" srcOrd="0" destOrd="0" presId="urn:microsoft.com/office/officeart/2005/8/layout/orgChart1"/>
    <dgm:cxn modelId="{E4B42651-99AF-48F3-8C9E-25BCF50580FA}" srcId="{7828213A-0432-4B65-87DB-97AAD63E8511}" destId="{9DF7B44E-97B9-4E7C-893A-B04829231140}" srcOrd="0" destOrd="0" parTransId="{709A7DD8-59EC-4885-BB02-AAD074701839}" sibTransId="{34BF293D-2523-4551-9DD8-78D03E4DC4DF}"/>
    <dgm:cxn modelId="{DFB19CE0-10F8-4204-B6B6-1BA18DD3300F}" type="presOf" srcId="{708753EB-87F4-40D3-8C6B-E6041F978C6D}" destId="{9C2A0288-B8FC-4636-A6C5-0B6B09891CB5}" srcOrd="0" destOrd="0" presId="urn:microsoft.com/office/officeart/2005/8/layout/orgChart1"/>
    <dgm:cxn modelId="{11A5E666-F5BF-4CEB-9789-6A14B189A4FB}" type="presOf" srcId="{A66548D4-5AA7-429E-8F9D-946C56B5040A}" destId="{313A9902-2E17-4ECF-AA44-E8321407E597}" srcOrd="0" destOrd="0" presId="urn:microsoft.com/office/officeart/2005/8/layout/orgChart1"/>
    <dgm:cxn modelId="{854F734A-F600-4880-AFF7-9B14728B0933}" type="presOf" srcId="{8CCCCA5E-058B-4DF6-A979-95534E94C399}" destId="{4A9AFE4B-6BEE-402B-B711-E3F4D11CBA7C}" srcOrd="1" destOrd="0" presId="urn:microsoft.com/office/officeart/2005/8/layout/orgChart1"/>
    <dgm:cxn modelId="{3526D0F8-9AE4-4793-A21E-F19F697C9863}" srcId="{2DAF6150-C0A0-4E8A-8900-B73E366B88B1}" destId="{8CCCCA5E-058B-4DF6-A979-95534E94C399}" srcOrd="0" destOrd="0" parTransId="{E21EBE0C-0727-485C-BE75-C408D86BBB71}" sibTransId="{32F8CA44-2AF2-423B-A90E-36DD88E55525}"/>
    <dgm:cxn modelId="{64D49178-3279-4394-8A4D-0FF6942BDE6F}" type="presOf" srcId="{709A7DD8-59EC-4885-BB02-AAD074701839}" destId="{692308E7-6B2D-4CF6-8E44-1801B0C21BB7}" srcOrd="0" destOrd="0" presId="urn:microsoft.com/office/officeart/2005/8/layout/orgChart1"/>
    <dgm:cxn modelId="{17EE1AC6-FA4C-46CA-AF20-EC80579FE2CC}" srcId="{7828213A-0432-4B65-87DB-97AAD63E8511}" destId="{49C18FEF-AAD8-41D6-9261-57355B9F8E2C}" srcOrd="3" destOrd="0" parTransId="{EB365816-51FD-4C32-973F-8358107FDA87}" sibTransId="{7943B08F-1973-4B69-A4A5-DEF3B274EA11}"/>
    <dgm:cxn modelId="{4A103AA7-7CB7-450F-B778-8D59F7909A82}" type="presOf" srcId="{121D0196-4559-402F-89A0-CB2C9AA68FF3}" destId="{6F3F84B9-1434-4832-93AC-29BF670FF11A}" srcOrd="0" destOrd="0" presId="urn:microsoft.com/office/officeart/2005/8/layout/orgChart1"/>
    <dgm:cxn modelId="{434AE06B-F597-4506-9F86-D7F3A99AD516}" type="presOf" srcId="{49C18FEF-AAD8-41D6-9261-57355B9F8E2C}" destId="{8B2C812E-9CBA-4D67-AA16-7CFD17461DE4}" srcOrd="0" destOrd="0" presId="urn:microsoft.com/office/officeart/2005/8/layout/orgChart1"/>
    <dgm:cxn modelId="{986CB041-CC54-4BAA-BFF8-98D88C3621CB}" type="presOf" srcId="{D5464538-18E6-42A7-8CDC-35BD544369B5}" destId="{60DDCE33-C1A3-4C58-923A-AEDB96CDA168}" srcOrd="0" destOrd="0" presId="urn:microsoft.com/office/officeart/2005/8/layout/orgChart1"/>
    <dgm:cxn modelId="{B6AB1984-637E-4502-9E84-62FEB7919256}" type="presOf" srcId="{E11D5344-A258-4DD8-9A8F-4F22A5E0C2AC}" destId="{B56816DE-3862-4647-85A9-EF507534DB47}" srcOrd="1" destOrd="0" presId="urn:microsoft.com/office/officeart/2005/8/layout/orgChart1"/>
    <dgm:cxn modelId="{FFCFC409-FC03-497D-86CF-9AD1F6244C81}" type="presOf" srcId="{2B2F5B69-0562-4E34-BEC6-02FCBDB4C50B}" destId="{D272E534-A656-4749-9549-25292AA42BC9}" srcOrd="0" destOrd="0" presId="urn:microsoft.com/office/officeart/2005/8/layout/orgChart1"/>
    <dgm:cxn modelId="{46AC6F8B-6D1F-4994-AEAC-4D1C489A0A11}" type="presOf" srcId="{A7F149A6-FBE7-4CD1-9F48-B14FA83FB9B9}" destId="{B625815E-0BD3-4336-926D-EAC130DAF709}" srcOrd="0" destOrd="0" presId="urn:microsoft.com/office/officeart/2005/8/layout/orgChart1"/>
    <dgm:cxn modelId="{10C64299-7C19-4C5F-91E0-797B4656B7E2}" type="presOf" srcId="{BEDCA213-1A7C-41C0-80A3-5D02ACCB8778}" destId="{9AF0299F-1222-4568-B393-DC8E484BDBDC}" srcOrd="1" destOrd="0" presId="urn:microsoft.com/office/officeart/2005/8/layout/orgChart1"/>
    <dgm:cxn modelId="{7D8FE99F-F99E-4677-9D39-330AFFB72319}" srcId="{8CCCCA5E-058B-4DF6-A979-95534E94C399}" destId="{121D0196-4559-402F-89A0-CB2C9AA68FF3}" srcOrd="3" destOrd="0" parTransId="{D5464538-18E6-42A7-8CDC-35BD544369B5}" sibTransId="{436C9CF9-6873-47E6-9BC6-6D5B4DAB8DD5}"/>
    <dgm:cxn modelId="{0A5C835C-BB24-45ED-9451-4BE5E6FD71B7}" srcId="{7828213A-0432-4B65-87DB-97AAD63E8511}" destId="{B4466385-C1F0-43D4-9EA0-036A21BEB844}" srcOrd="1" destOrd="0" parTransId="{851423B5-4FCC-4EAA-A4BD-7F3B9FA57C34}" sibTransId="{69CC2689-C34E-4ED8-B9CF-357A6F262C37}"/>
    <dgm:cxn modelId="{264C9F42-733E-4679-86CE-B77D605F4422}" srcId="{8CCCCA5E-058B-4DF6-A979-95534E94C399}" destId="{7828213A-0432-4B65-87DB-97AAD63E8511}" srcOrd="4" destOrd="0" parTransId="{708753EB-87F4-40D3-8C6B-E6041F978C6D}" sibTransId="{759E8591-C6C6-4A3F-AABB-6AA63F990F7F}"/>
    <dgm:cxn modelId="{EB2BD372-FF17-4367-8BA6-F032A5888FDE}" srcId="{8CCCCA5E-058B-4DF6-A979-95534E94C399}" destId="{F93A5A8B-3E20-4555-87A7-D0A292344AFC}" srcOrd="0" destOrd="0" parTransId="{8FFD0328-100E-4511-B3AD-457FDE535185}" sibTransId="{9CA28F9E-D1F0-4727-A683-4C039176E788}"/>
    <dgm:cxn modelId="{217F93A3-A31A-4408-BFAF-CAE4591DAE77}" type="presOf" srcId="{9199E5CA-8BDE-403F-A897-1C294EAF751C}" destId="{BE9C7C8B-CB67-4D43-9B6A-C8D47F95C6EE}" srcOrd="0" destOrd="0" presId="urn:microsoft.com/office/officeart/2005/8/layout/orgChart1"/>
    <dgm:cxn modelId="{507B153D-701D-4762-8211-5654E1269335}" type="presOf" srcId="{851423B5-4FCC-4EAA-A4BD-7F3B9FA57C34}" destId="{C5625743-D8DD-4E24-81AD-2D69741D0D2F}" srcOrd="0" destOrd="0" presId="urn:microsoft.com/office/officeart/2005/8/layout/orgChart1"/>
    <dgm:cxn modelId="{C884A1A3-B364-4BCF-AB80-C75D0CF94D98}" type="presOf" srcId="{179EA546-FF41-4AA2-A876-4772A4364124}" destId="{A97A49C0-88F7-436B-9A90-723DC28A84DF}" srcOrd="0" destOrd="0" presId="urn:microsoft.com/office/officeart/2005/8/layout/orgChart1"/>
    <dgm:cxn modelId="{77A7E62C-7FB4-495E-A6D0-A5C31FEAA52E}" type="presOf" srcId="{8CCCCA5E-058B-4DF6-A979-95534E94C399}" destId="{719F5516-8814-4F26-BE38-7BB71DCAB1E0}" srcOrd="0" destOrd="0" presId="urn:microsoft.com/office/officeart/2005/8/layout/orgChart1"/>
    <dgm:cxn modelId="{DE662F19-1906-4884-B998-FF6D6D471DF4}" type="presOf" srcId="{9DF7B44E-97B9-4E7C-893A-B04829231140}" destId="{8693B795-84CA-4446-BB5F-65C912970B1F}" srcOrd="0" destOrd="0" presId="urn:microsoft.com/office/officeart/2005/8/layout/orgChart1"/>
    <dgm:cxn modelId="{482A139E-BCBC-4E7E-AAE5-925287DB82BA}" type="presOf" srcId="{121D0196-4559-402F-89A0-CB2C9AA68FF3}" destId="{95DE80F0-1D78-435F-A8D6-63EEA989E2AC}" srcOrd="1" destOrd="0" presId="urn:microsoft.com/office/officeart/2005/8/layout/orgChart1"/>
    <dgm:cxn modelId="{734F2653-6887-444A-B2B3-A2A571E7C1EB}" type="presOf" srcId="{F93A5A8B-3E20-4555-87A7-D0A292344AFC}" destId="{D43E8096-9815-4E36-B204-B62C7238B0E9}" srcOrd="1" destOrd="0" presId="urn:microsoft.com/office/officeart/2005/8/layout/orgChart1"/>
    <dgm:cxn modelId="{7F12154F-E03D-4414-8C42-2BF9D7259C96}" type="presOf" srcId="{7828213A-0432-4B65-87DB-97AAD63E8511}" destId="{CADF8612-7F1A-43F0-B449-B94DB828FB1C}" srcOrd="0" destOrd="0" presId="urn:microsoft.com/office/officeart/2005/8/layout/orgChart1"/>
    <dgm:cxn modelId="{A285137B-48E3-4ABD-85CE-64DA53FF8918}" type="presParOf" srcId="{881695A7-A1B1-48FE-B8FE-C987B844D052}" destId="{79C58597-878A-4A28-911B-3584668F3BE0}" srcOrd="0" destOrd="0" presId="urn:microsoft.com/office/officeart/2005/8/layout/orgChart1"/>
    <dgm:cxn modelId="{844B3FBA-91C9-4C45-95A7-78841B0C77CA}" type="presParOf" srcId="{79C58597-878A-4A28-911B-3584668F3BE0}" destId="{84118639-1649-4574-89AA-3C50183477D2}" srcOrd="0" destOrd="0" presId="urn:microsoft.com/office/officeart/2005/8/layout/orgChart1"/>
    <dgm:cxn modelId="{637F0EFD-0368-43C6-9A5D-B7F2AF2AF08C}" type="presParOf" srcId="{84118639-1649-4574-89AA-3C50183477D2}" destId="{719F5516-8814-4F26-BE38-7BB71DCAB1E0}" srcOrd="0" destOrd="0" presId="urn:microsoft.com/office/officeart/2005/8/layout/orgChart1"/>
    <dgm:cxn modelId="{B2B5FC3A-ACB3-4274-8777-D69160A03463}" type="presParOf" srcId="{84118639-1649-4574-89AA-3C50183477D2}" destId="{4A9AFE4B-6BEE-402B-B711-E3F4D11CBA7C}" srcOrd="1" destOrd="0" presId="urn:microsoft.com/office/officeart/2005/8/layout/orgChart1"/>
    <dgm:cxn modelId="{017493A4-1C65-45EB-94E3-7290C3D468F6}" type="presParOf" srcId="{79C58597-878A-4A28-911B-3584668F3BE0}" destId="{4C7727E2-ABE2-4C60-925E-3DD4C6EC4447}" srcOrd="1" destOrd="0" presId="urn:microsoft.com/office/officeart/2005/8/layout/orgChart1"/>
    <dgm:cxn modelId="{D417D05F-F1AE-48B7-A224-2D65A9AECF29}" type="presParOf" srcId="{4C7727E2-ABE2-4C60-925E-3DD4C6EC4447}" destId="{6324500D-F0D2-423F-9001-B50CF3C415B3}" srcOrd="0" destOrd="0" presId="urn:microsoft.com/office/officeart/2005/8/layout/orgChart1"/>
    <dgm:cxn modelId="{BD7306BE-6C59-4AC2-B738-F998AE5C8C6B}" type="presParOf" srcId="{4C7727E2-ABE2-4C60-925E-3DD4C6EC4447}" destId="{8D8B17BB-3A11-48DE-9D46-E65E40F15677}" srcOrd="1" destOrd="0" presId="urn:microsoft.com/office/officeart/2005/8/layout/orgChart1"/>
    <dgm:cxn modelId="{C5A09EC3-EF44-4F10-80BB-090F65D0A2BF}" type="presParOf" srcId="{8D8B17BB-3A11-48DE-9D46-E65E40F15677}" destId="{C9D499E0-C1D9-4BA2-98DA-0C9442C5D6FD}" srcOrd="0" destOrd="0" presId="urn:microsoft.com/office/officeart/2005/8/layout/orgChart1"/>
    <dgm:cxn modelId="{E1F1B025-7993-4879-B14E-5C8FE41AED8D}" type="presParOf" srcId="{C9D499E0-C1D9-4BA2-98DA-0C9442C5D6FD}" destId="{4881C76B-E983-48EB-A00B-538757230C98}" srcOrd="0" destOrd="0" presId="urn:microsoft.com/office/officeart/2005/8/layout/orgChart1"/>
    <dgm:cxn modelId="{8CA1C2A1-A819-404B-8D93-DBB1A1F16BCF}" type="presParOf" srcId="{C9D499E0-C1D9-4BA2-98DA-0C9442C5D6FD}" destId="{D43E8096-9815-4E36-B204-B62C7238B0E9}" srcOrd="1" destOrd="0" presId="urn:microsoft.com/office/officeart/2005/8/layout/orgChart1"/>
    <dgm:cxn modelId="{40BCB29A-FABD-4A2B-97BE-D82D70F2F8AF}" type="presParOf" srcId="{8D8B17BB-3A11-48DE-9D46-E65E40F15677}" destId="{07177650-372D-4BAF-92E8-81576AB42238}" srcOrd="1" destOrd="0" presId="urn:microsoft.com/office/officeart/2005/8/layout/orgChart1"/>
    <dgm:cxn modelId="{2B400A98-C5ED-4D0B-ACB2-0410CFA536A0}" type="presParOf" srcId="{8D8B17BB-3A11-48DE-9D46-E65E40F15677}" destId="{665EF841-6F28-4401-8961-6C12B26630CF}" srcOrd="2" destOrd="0" presId="urn:microsoft.com/office/officeart/2005/8/layout/orgChart1"/>
    <dgm:cxn modelId="{CF199B4D-1881-4D40-B1E5-5EDE02AF4B2D}" type="presParOf" srcId="{4C7727E2-ABE2-4C60-925E-3DD4C6EC4447}" destId="{ADA28659-AE55-4BC4-8FCA-AB8F81941E03}" srcOrd="2" destOrd="0" presId="urn:microsoft.com/office/officeart/2005/8/layout/orgChart1"/>
    <dgm:cxn modelId="{E86DD3FB-D225-4938-84CA-6788380D068F}" type="presParOf" srcId="{4C7727E2-ABE2-4C60-925E-3DD4C6EC4447}" destId="{4AF033A4-15C3-44FB-96F3-3A96D6989ECA}" srcOrd="3" destOrd="0" presId="urn:microsoft.com/office/officeart/2005/8/layout/orgChart1"/>
    <dgm:cxn modelId="{AD32A69A-485B-4D25-8C7B-5FD6E2A4C8C4}" type="presParOf" srcId="{4AF033A4-15C3-44FB-96F3-3A96D6989ECA}" destId="{A42155CF-9347-49F7-82CC-0BBE60438508}" srcOrd="0" destOrd="0" presId="urn:microsoft.com/office/officeart/2005/8/layout/orgChart1"/>
    <dgm:cxn modelId="{442FBB83-01B5-4413-8D9D-5E1A1ABB603F}" type="presParOf" srcId="{A42155CF-9347-49F7-82CC-0BBE60438508}" destId="{BE9C7C8B-CB67-4D43-9B6A-C8D47F95C6EE}" srcOrd="0" destOrd="0" presId="urn:microsoft.com/office/officeart/2005/8/layout/orgChart1"/>
    <dgm:cxn modelId="{875A8660-D3E7-4E19-86B3-A12FBE936037}" type="presParOf" srcId="{A42155CF-9347-49F7-82CC-0BBE60438508}" destId="{50163DEA-85D7-4702-830C-BC786A8CEF69}" srcOrd="1" destOrd="0" presId="urn:microsoft.com/office/officeart/2005/8/layout/orgChart1"/>
    <dgm:cxn modelId="{7960E0D7-7E1F-4BA1-A029-2A38CFD5E036}" type="presParOf" srcId="{4AF033A4-15C3-44FB-96F3-3A96D6989ECA}" destId="{D5025B8D-D88B-4340-91CA-B2C7D6C9E767}" srcOrd="1" destOrd="0" presId="urn:microsoft.com/office/officeart/2005/8/layout/orgChart1"/>
    <dgm:cxn modelId="{A738BA11-E21E-4115-9051-B6D5AA0E39C2}" type="presParOf" srcId="{4AF033A4-15C3-44FB-96F3-3A96D6989ECA}" destId="{B0526A79-2A9B-44C3-9165-30DD0365536A}" srcOrd="2" destOrd="0" presId="urn:microsoft.com/office/officeart/2005/8/layout/orgChart1"/>
    <dgm:cxn modelId="{41590105-5889-4C6D-8E06-CD690E75E74A}" type="presParOf" srcId="{4C7727E2-ABE2-4C60-925E-3DD4C6EC4447}" destId="{313A9902-2E17-4ECF-AA44-E8321407E597}" srcOrd="4" destOrd="0" presId="urn:microsoft.com/office/officeart/2005/8/layout/orgChart1"/>
    <dgm:cxn modelId="{86D06C5D-45E5-461A-917A-CDF076FE438E}" type="presParOf" srcId="{4C7727E2-ABE2-4C60-925E-3DD4C6EC4447}" destId="{87057B53-20A5-494E-B8A7-706E70D01A1B}" srcOrd="5" destOrd="0" presId="urn:microsoft.com/office/officeart/2005/8/layout/orgChart1"/>
    <dgm:cxn modelId="{2C115FAC-3165-405D-A42C-3CF0B2E8F5FE}" type="presParOf" srcId="{87057B53-20A5-494E-B8A7-706E70D01A1B}" destId="{E27501B8-50C0-4C72-A3A0-C594BCA13C1B}" srcOrd="0" destOrd="0" presId="urn:microsoft.com/office/officeart/2005/8/layout/orgChart1"/>
    <dgm:cxn modelId="{76FD7E1F-219F-44A0-9E93-104674DF1B9C}" type="presParOf" srcId="{E27501B8-50C0-4C72-A3A0-C594BCA13C1B}" destId="{C6360E2C-852D-4DBB-8A77-DA4C08FEC3D6}" srcOrd="0" destOrd="0" presId="urn:microsoft.com/office/officeart/2005/8/layout/orgChart1"/>
    <dgm:cxn modelId="{CA8745D0-292A-41F5-9218-252C653F97B5}" type="presParOf" srcId="{E27501B8-50C0-4C72-A3A0-C594BCA13C1B}" destId="{B56816DE-3862-4647-85A9-EF507534DB47}" srcOrd="1" destOrd="0" presId="urn:microsoft.com/office/officeart/2005/8/layout/orgChart1"/>
    <dgm:cxn modelId="{A03AAB87-CDF1-4D3C-A85F-54E81C46E1EA}" type="presParOf" srcId="{87057B53-20A5-494E-B8A7-706E70D01A1B}" destId="{2B0A814A-5A65-42EE-BC26-F90A5D5C0E26}" srcOrd="1" destOrd="0" presId="urn:microsoft.com/office/officeart/2005/8/layout/orgChart1"/>
    <dgm:cxn modelId="{F37EE276-0467-4423-9A1B-2F8365A41084}" type="presParOf" srcId="{87057B53-20A5-494E-B8A7-706E70D01A1B}" destId="{600279C9-9B58-48ED-A136-EDB80B993B75}" srcOrd="2" destOrd="0" presId="urn:microsoft.com/office/officeart/2005/8/layout/orgChart1"/>
    <dgm:cxn modelId="{F6D32E44-E8CC-4536-826D-C9FEECEFC121}" type="presParOf" srcId="{4C7727E2-ABE2-4C60-925E-3DD4C6EC4447}" destId="{60DDCE33-C1A3-4C58-923A-AEDB96CDA168}" srcOrd="6" destOrd="0" presId="urn:microsoft.com/office/officeart/2005/8/layout/orgChart1"/>
    <dgm:cxn modelId="{6953FDF9-1FC0-4FDE-935B-7B6779F85A04}" type="presParOf" srcId="{4C7727E2-ABE2-4C60-925E-3DD4C6EC4447}" destId="{5F303DFE-9375-46A5-A00A-F894B953F245}" srcOrd="7" destOrd="0" presId="urn:microsoft.com/office/officeart/2005/8/layout/orgChart1"/>
    <dgm:cxn modelId="{80BFA81D-7971-4C19-8474-7EDA8C10A70B}" type="presParOf" srcId="{5F303DFE-9375-46A5-A00A-F894B953F245}" destId="{623D3315-9E92-4BF5-AEB0-4A15FC624FBE}" srcOrd="0" destOrd="0" presId="urn:microsoft.com/office/officeart/2005/8/layout/orgChart1"/>
    <dgm:cxn modelId="{06D3E55A-8A3B-4983-AE24-5B59596B8780}" type="presParOf" srcId="{623D3315-9E92-4BF5-AEB0-4A15FC624FBE}" destId="{6F3F84B9-1434-4832-93AC-29BF670FF11A}" srcOrd="0" destOrd="0" presId="urn:microsoft.com/office/officeart/2005/8/layout/orgChart1"/>
    <dgm:cxn modelId="{24E53FAB-DF67-45D5-B6C6-F067B37B9B2D}" type="presParOf" srcId="{623D3315-9E92-4BF5-AEB0-4A15FC624FBE}" destId="{95DE80F0-1D78-435F-A8D6-63EEA989E2AC}" srcOrd="1" destOrd="0" presId="urn:microsoft.com/office/officeart/2005/8/layout/orgChart1"/>
    <dgm:cxn modelId="{9C32338A-DFFA-4441-94C4-1FBD0F9E45E2}" type="presParOf" srcId="{5F303DFE-9375-46A5-A00A-F894B953F245}" destId="{A50CC277-83EA-4BC5-AB94-19D37B07C69C}" srcOrd="1" destOrd="0" presId="urn:microsoft.com/office/officeart/2005/8/layout/orgChart1"/>
    <dgm:cxn modelId="{103B6672-8473-43EA-B0F7-75175F021A88}" type="presParOf" srcId="{A50CC277-83EA-4BC5-AB94-19D37B07C69C}" destId="{A97A49C0-88F7-436B-9A90-723DC28A84DF}" srcOrd="0" destOrd="0" presId="urn:microsoft.com/office/officeart/2005/8/layout/orgChart1"/>
    <dgm:cxn modelId="{A1750A0F-22E1-4AEF-9668-BCB53F0B6E64}" type="presParOf" srcId="{A50CC277-83EA-4BC5-AB94-19D37B07C69C}" destId="{20BF5595-9C45-4D32-A191-935808B7A1E3}" srcOrd="1" destOrd="0" presId="urn:microsoft.com/office/officeart/2005/8/layout/orgChart1"/>
    <dgm:cxn modelId="{70505E8C-9B09-434C-A9B1-9B95F58768F7}" type="presParOf" srcId="{20BF5595-9C45-4D32-A191-935808B7A1E3}" destId="{0418FCC8-1EBF-4908-9496-B94E7DC02547}" srcOrd="0" destOrd="0" presId="urn:microsoft.com/office/officeart/2005/8/layout/orgChart1"/>
    <dgm:cxn modelId="{DDCCFBEB-4720-4C03-B27F-6E440559A217}" type="presParOf" srcId="{0418FCC8-1EBF-4908-9496-B94E7DC02547}" destId="{2F3EE88B-7495-453B-B22B-F6F94342FAA2}" srcOrd="0" destOrd="0" presId="urn:microsoft.com/office/officeart/2005/8/layout/orgChart1"/>
    <dgm:cxn modelId="{AA941375-D2CB-4042-B99E-CEB7DE30DEF8}" type="presParOf" srcId="{0418FCC8-1EBF-4908-9496-B94E7DC02547}" destId="{9AF0299F-1222-4568-B393-DC8E484BDBDC}" srcOrd="1" destOrd="0" presId="urn:microsoft.com/office/officeart/2005/8/layout/orgChart1"/>
    <dgm:cxn modelId="{65AEF8C3-F757-449F-99F9-B035C3FB02D5}" type="presParOf" srcId="{20BF5595-9C45-4D32-A191-935808B7A1E3}" destId="{10D869E0-BBD7-414A-A19C-C6E47C620608}" srcOrd="1" destOrd="0" presId="urn:microsoft.com/office/officeart/2005/8/layout/orgChart1"/>
    <dgm:cxn modelId="{84D75F8D-2894-4447-85F3-F8DE059650E4}" type="presParOf" srcId="{20BF5595-9C45-4D32-A191-935808B7A1E3}" destId="{BD2021AC-E0D1-4062-B6A6-336F237B79DF}" srcOrd="2" destOrd="0" presId="urn:microsoft.com/office/officeart/2005/8/layout/orgChart1"/>
    <dgm:cxn modelId="{1BD9B543-55F1-444C-926A-ADF1F7127631}" type="presParOf" srcId="{A50CC277-83EA-4BC5-AB94-19D37B07C69C}" destId="{D272E534-A656-4749-9549-25292AA42BC9}" srcOrd="2" destOrd="0" presId="urn:microsoft.com/office/officeart/2005/8/layout/orgChart1"/>
    <dgm:cxn modelId="{BAC1EED0-0C28-4D9B-A06F-FA85A38052A3}" type="presParOf" srcId="{A50CC277-83EA-4BC5-AB94-19D37B07C69C}" destId="{53313574-6E2A-4B65-BEE9-C730B37361C0}" srcOrd="3" destOrd="0" presId="urn:microsoft.com/office/officeart/2005/8/layout/orgChart1"/>
    <dgm:cxn modelId="{586D4661-C15F-42C7-B613-BA9F9416BA12}" type="presParOf" srcId="{53313574-6E2A-4B65-BEE9-C730B37361C0}" destId="{B7B4C66C-1147-4D1E-B1B8-1A017976A7C9}" srcOrd="0" destOrd="0" presId="urn:microsoft.com/office/officeart/2005/8/layout/orgChart1"/>
    <dgm:cxn modelId="{AD6773F4-AED3-4286-952F-289F173F45B5}" type="presParOf" srcId="{B7B4C66C-1147-4D1E-B1B8-1A017976A7C9}" destId="{4FA4B7BC-EBF9-4CA6-8414-9EE5977DB57E}" srcOrd="0" destOrd="0" presId="urn:microsoft.com/office/officeart/2005/8/layout/orgChart1"/>
    <dgm:cxn modelId="{858FF482-8CF1-48E7-8817-323597F99560}" type="presParOf" srcId="{B7B4C66C-1147-4D1E-B1B8-1A017976A7C9}" destId="{7D291015-4FE8-4E70-B2B1-FCAEF396ED4A}" srcOrd="1" destOrd="0" presId="urn:microsoft.com/office/officeart/2005/8/layout/orgChart1"/>
    <dgm:cxn modelId="{ADE0C545-B912-4B3C-8C22-0E047BFF6520}" type="presParOf" srcId="{53313574-6E2A-4B65-BEE9-C730B37361C0}" destId="{047FECB3-6F27-4F80-8F72-32DC99EC5F1D}" srcOrd="1" destOrd="0" presId="urn:microsoft.com/office/officeart/2005/8/layout/orgChart1"/>
    <dgm:cxn modelId="{D626CA0D-4D98-40CA-B46A-EF873E3F6F00}" type="presParOf" srcId="{53313574-6E2A-4B65-BEE9-C730B37361C0}" destId="{BA8E7097-7820-4D4F-80D4-0B15A8352322}" srcOrd="2" destOrd="0" presId="urn:microsoft.com/office/officeart/2005/8/layout/orgChart1"/>
    <dgm:cxn modelId="{EE5122D8-F7AE-4CFB-859A-930A1D723F44}" type="presParOf" srcId="{5F303DFE-9375-46A5-A00A-F894B953F245}" destId="{543CEDCA-F11D-4B84-ACF0-D14F699A4A1A}" srcOrd="2" destOrd="0" presId="urn:microsoft.com/office/officeart/2005/8/layout/orgChart1"/>
    <dgm:cxn modelId="{F9A320AA-CEA3-4FDE-B4F5-66B78E6CED4D}" type="presParOf" srcId="{4C7727E2-ABE2-4C60-925E-3DD4C6EC4447}" destId="{9C2A0288-B8FC-4636-A6C5-0B6B09891CB5}" srcOrd="8" destOrd="0" presId="urn:microsoft.com/office/officeart/2005/8/layout/orgChart1"/>
    <dgm:cxn modelId="{67028A86-2A27-4404-8CC9-06B1D187E8A6}" type="presParOf" srcId="{4C7727E2-ABE2-4C60-925E-3DD4C6EC4447}" destId="{165B0A0B-3877-41C0-88CF-1BFA1F16F60E}" srcOrd="9" destOrd="0" presId="urn:microsoft.com/office/officeart/2005/8/layout/orgChart1"/>
    <dgm:cxn modelId="{B3E06430-B4A7-4474-A1C8-D3FF41221618}" type="presParOf" srcId="{165B0A0B-3877-41C0-88CF-1BFA1F16F60E}" destId="{DF851818-3183-46FA-B23C-B216BEA8FBDC}" srcOrd="0" destOrd="0" presId="urn:microsoft.com/office/officeart/2005/8/layout/orgChart1"/>
    <dgm:cxn modelId="{574DC65B-8460-4777-B150-95D274E78A98}" type="presParOf" srcId="{DF851818-3183-46FA-B23C-B216BEA8FBDC}" destId="{CADF8612-7F1A-43F0-B449-B94DB828FB1C}" srcOrd="0" destOrd="0" presId="urn:microsoft.com/office/officeart/2005/8/layout/orgChart1"/>
    <dgm:cxn modelId="{A97C3E19-147F-41FA-89B7-7567F1DD6334}" type="presParOf" srcId="{DF851818-3183-46FA-B23C-B216BEA8FBDC}" destId="{E0E7D6A1-5BA7-464E-B080-A03BDA2D6A4A}" srcOrd="1" destOrd="0" presId="urn:microsoft.com/office/officeart/2005/8/layout/orgChart1"/>
    <dgm:cxn modelId="{745759BC-7AE8-42A3-994B-E1DF1A7B1CD9}" type="presParOf" srcId="{165B0A0B-3877-41C0-88CF-1BFA1F16F60E}" destId="{4678C1E2-9C15-4F70-8C5C-34DB66B23896}" srcOrd="1" destOrd="0" presId="urn:microsoft.com/office/officeart/2005/8/layout/orgChart1"/>
    <dgm:cxn modelId="{1917AD21-B9C5-4B79-875D-8E14BE62FCA6}" type="presParOf" srcId="{4678C1E2-9C15-4F70-8C5C-34DB66B23896}" destId="{692308E7-6B2D-4CF6-8E44-1801B0C21BB7}" srcOrd="0" destOrd="0" presId="urn:microsoft.com/office/officeart/2005/8/layout/orgChart1"/>
    <dgm:cxn modelId="{33841426-FAC1-4B97-83FE-B8D3D6C69789}" type="presParOf" srcId="{4678C1E2-9C15-4F70-8C5C-34DB66B23896}" destId="{BA706BFC-17D3-4A9B-B12E-D6CE81F72BBE}" srcOrd="1" destOrd="0" presId="urn:microsoft.com/office/officeart/2005/8/layout/orgChart1"/>
    <dgm:cxn modelId="{1B514619-631F-48D8-94A8-EFCD920DF142}" type="presParOf" srcId="{BA706BFC-17D3-4A9B-B12E-D6CE81F72BBE}" destId="{7D488D0C-4247-4077-8951-6A5C8D90FA46}" srcOrd="0" destOrd="0" presId="urn:microsoft.com/office/officeart/2005/8/layout/orgChart1"/>
    <dgm:cxn modelId="{2BED6761-3293-4F36-935D-E88010F2756F}" type="presParOf" srcId="{7D488D0C-4247-4077-8951-6A5C8D90FA46}" destId="{8693B795-84CA-4446-BB5F-65C912970B1F}" srcOrd="0" destOrd="0" presId="urn:microsoft.com/office/officeart/2005/8/layout/orgChart1"/>
    <dgm:cxn modelId="{74A0700F-6C9D-49E4-BAAE-A24D801204B2}" type="presParOf" srcId="{7D488D0C-4247-4077-8951-6A5C8D90FA46}" destId="{ED2217B8-E79A-4716-B485-51B832F38885}" srcOrd="1" destOrd="0" presId="urn:microsoft.com/office/officeart/2005/8/layout/orgChart1"/>
    <dgm:cxn modelId="{9225C5D0-78A9-41B0-AA48-0A43496E47D5}" type="presParOf" srcId="{BA706BFC-17D3-4A9B-B12E-D6CE81F72BBE}" destId="{CA179F1B-BA99-45BA-BAE5-4A3584C51C62}" srcOrd="1" destOrd="0" presId="urn:microsoft.com/office/officeart/2005/8/layout/orgChart1"/>
    <dgm:cxn modelId="{3D06E190-EF80-4964-95C3-C366FA4C6194}" type="presParOf" srcId="{BA706BFC-17D3-4A9B-B12E-D6CE81F72BBE}" destId="{DBAEC114-C82A-455A-B928-100FC1991917}" srcOrd="2" destOrd="0" presId="urn:microsoft.com/office/officeart/2005/8/layout/orgChart1"/>
    <dgm:cxn modelId="{1E2FF3B4-95FA-4980-8E9B-8FC422B874E5}" type="presParOf" srcId="{4678C1E2-9C15-4F70-8C5C-34DB66B23896}" destId="{C5625743-D8DD-4E24-81AD-2D69741D0D2F}" srcOrd="2" destOrd="0" presId="urn:microsoft.com/office/officeart/2005/8/layout/orgChart1"/>
    <dgm:cxn modelId="{85A798EB-C4D2-4FD3-9A78-9479E812EBAA}" type="presParOf" srcId="{4678C1E2-9C15-4F70-8C5C-34DB66B23896}" destId="{1816CCF4-4910-4047-8C64-94B4FA7E8DF1}" srcOrd="3" destOrd="0" presId="urn:microsoft.com/office/officeart/2005/8/layout/orgChart1"/>
    <dgm:cxn modelId="{D6F8486F-5751-4221-B9B0-BCC45E07E568}" type="presParOf" srcId="{1816CCF4-4910-4047-8C64-94B4FA7E8DF1}" destId="{514C005C-564C-4CA2-8745-7416056320E1}" srcOrd="0" destOrd="0" presId="urn:microsoft.com/office/officeart/2005/8/layout/orgChart1"/>
    <dgm:cxn modelId="{208C87D1-04CB-496B-9CDC-AF3D1340368A}" type="presParOf" srcId="{514C005C-564C-4CA2-8745-7416056320E1}" destId="{68BB2297-627F-4F44-BE91-545155D9DD0D}" srcOrd="0" destOrd="0" presId="urn:microsoft.com/office/officeart/2005/8/layout/orgChart1"/>
    <dgm:cxn modelId="{3BD83592-19E3-40BE-89D3-32807860A11B}" type="presParOf" srcId="{514C005C-564C-4CA2-8745-7416056320E1}" destId="{BB0B80A0-A995-4CE6-B42A-C134522956ED}" srcOrd="1" destOrd="0" presId="urn:microsoft.com/office/officeart/2005/8/layout/orgChart1"/>
    <dgm:cxn modelId="{99AE0351-1092-4906-89CE-D77AB71DAAD6}" type="presParOf" srcId="{1816CCF4-4910-4047-8C64-94B4FA7E8DF1}" destId="{2A800285-1CD5-44E1-A635-FBD10102DAA0}" srcOrd="1" destOrd="0" presId="urn:microsoft.com/office/officeart/2005/8/layout/orgChart1"/>
    <dgm:cxn modelId="{FFB14FCF-A6F7-4A82-BD82-3F699720F144}" type="presParOf" srcId="{1816CCF4-4910-4047-8C64-94B4FA7E8DF1}" destId="{EEA3204B-7D1A-4D47-938A-C939F17663B5}" srcOrd="2" destOrd="0" presId="urn:microsoft.com/office/officeart/2005/8/layout/orgChart1"/>
    <dgm:cxn modelId="{A0CF13B7-CCA0-4AE4-A104-28C36DC7DE16}" type="presParOf" srcId="{4678C1E2-9C15-4F70-8C5C-34DB66B23896}" destId="{B625815E-0BD3-4336-926D-EAC130DAF709}" srcOrd="4" destOrd="0" presId="urn:microsoft.com/office/officeart/2005/8/layout/orgChart1"/>
    <dgm:cxn modelId="{582F7F7C-ECC5-4E49-9F1B-E33E875E4EE3}" type="presParOf" srcId="{4678C1E2-9C15-4F70-8C5C-34DB66B23896}" destId="{A645DACE-9F11-4F1C-BC71-5F916DA52E94}" srcOrd="5" destOrd="0" presId="urn:microsoft.com/office/officeart/2005/8/layout/orgChart1"/>
    <dgm:cxn modelId="{8F2CEC6F-B1AD-4AA9-A528-9C07C356402E}" type="presParOf" srcId="{A645DACE-9F11-4F1C-BC71-5F916DA52E94}" destId="{D259A27E-C30B-417D-8033-D6C5F3648ABC}" srcOrd="0" destOrd="0" presId="urn:microsoft.com/office/officeart/2005/8/layout/orgChart1"/>
    <dgm:cxn modelId="{5103C03C-E408-4ED9-BD54-9BF0E8C73BD8}" type="presParOf" srcId="{D259A27E-C30B-417D-8033-D6C5F3648ABC}" destId="{F36E9573-8858-4B91-A832-B3A09E8049CD}" srcOrd="0" destOrd="0" presId="urn:microsoft.com/office/officeart/2005/8/layout/orgChart1"/>
    <dgm:cxn modelId="{E557A236-4487-4CDE-8D55-724F7EC4D752}" type="presParOf" srcId="{D259A27E-C30B-417D-8033-D6C5F3648ABC}" destId="{8642D6D0-FDBC-4DEB-8B71-6244140CE729}" srcOrd="1" destOrd="0" presId="urn:microsoft.com/office/officeart/2005/8/layout/orgChart1"/>
    <dgm:cxn modelId="{9468F58E-912A-42AD-A6FA-58E3EBDB5545}" type="presParOf" srcId="{A645DACE-9F11-4F1C-BC71-5F916DA52E94}" destId="{8BC1F5BA-3DC9-4521-97D6-E11C231C8794}" srcOrd="1" destOrd="0" presId="urn:microsoft.com/office/officeart/2005/8/layout/orgChart1"/>
    <dgm:cxn modelId="{06380D09-3CFB-4C5D-AA13-6E6AC919D188}" type="presParOf" srcId="{A645DACE-9F11-4F1C-BC71-5F916DA52E94}" destId="{0A2B631E-4CF8-4693-AEF0-B3D90CF02385}" srcOrd="2" destOrd="0" presId="urn:microsoft.com/office/officeart/2005/8/layout/orgChart1"/>
    <dgm:cxn modelId="{01FBD3C4-2C41-42CE-AF15-468A17526B84}" type="presParOf" srcId="{4678C1E2-9C15-4F70-8C5C-34DB66B23896}" destId="{FBCF2282-3D0A-4FCD-96DD-98F5FC2D6717}" srcOrd="6" destOrd="0" presId="urn:microsoft.com/office/officeart/2005/8/layout/orgChart1"/>
    <dgm:cxn modelId="{518D0861-33C2-4BB4-AAE1-F863D4282718}" type="presParOf" srcId="{4678C1E2-9C15-4F70-8C5C-34DB66B23896}" destId="{D8DF9A17-4AD1-4A97-9DE0-86EAB66C7728}" srcOrd="7" destOrd="0" presId="urn:microsoft.com/office/officeart/2005/8/layout/orgChart1"/>
    <dgm:cxn modelId="{21692831-6399-4624-ADBC-F5AF7F5F0987}" type="presParOf" srcId="{D8DF9A17-4AD1-4A97-9DE0-86EAB66C7728}" destId="{90B15AF8-90DC-44E9-9990-8C79766C0ADA}" srcOrd="0" destOrd="0" presId="urn:microsoft.com/office/officeart/2005/8/layout/orgChart1"/>
    <dgm:cxn modelId="{F56970B8-065D-4919-8201-19FA208995B2}" type="presParOf" srcId="{90B15AF8-90DC-44E9-9990-8C79766C0ADA}" destId="{8B2C812E-9CBA-4D67-AA16-7CFD17461DE4}" srcOrd="0" destOrd="0" presId="urn:microsoft.com/office/officeart/2005/8/layout/orgChart1"/>
    <dgm:cxn modelId="{9FF22957-B897-4A67-87C8-D80D58E80143}" type="presParOf" srcId="{90B15AF8-90DC-44E9-9990-8C79766C0ADA}" destId="{7DD9E6CD-1363-423E-8086-012D48CA400B}" srcOrd="1" destOrd="0" presId="urn:microsoft.com/office/officeart/2005/8/layout/orgChart1"/>
    <dgm:cxn modelId="{D1F54342-62BF-422A-8293-61C573849EE2}" type="presParOf" srcId="{D8DF9A17-4AD1-4A97-9DE0-86EAB66C7728}" destId="{4DDDEBCB-B78F-4051-AC56-CFAA4A10F411}" srcOrd="1" destOrd="0" presId="urn:microsoft.com/office/officeart/2005/8/layout/orgChart1"/>
    <dgm:cxn modelId="{46E9D02F-A2B6-4E55-84D8-EEDF031DEC10}" type="presParOf" srcId="{D8DF9A17-4AD1-4A97-9DE0-86EAB66C7728}" destId="{D5D24799-1F80-4917-B8A4-557916976279}" srcOrd="2" destOrd="0" presId="urn:microsoft.com/office/officeart/2005/8/layout/orgChart1"/>
    <dgm:cxn modelId="{5E59AC4F-A93C-471A-89C5-ADCC0F7DF010}" type="presParOf" srcId="{165B0A0B-3877-41C0-88CF-1BFA1F16F60E}" destId="{A72FF024-4063-4F52-8179-F81D20C2B38D}" srcOrd="2" destOrd="0" presId="urn:microsoft.com/office/officeart/2005/8/layout/orgChart1"/>
    <dgm:cxn modelId="{0F3BC395-8F59-402A-8A3D-8B687D570DDE}" type="presParOf" srcId="{79C58597-878A-4A28-911B-3584668F3BE0}" destId="{F72B55A0-2288-43C6-8779-770CD02D5DE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2101C-015D-4576-9209-D41308B0F3B3}">
      <dsp:nvSpPr>
        <dsp:cNvPr id="0" name=""/>
        <dsp:cNvSpPr/>
      </dsp:nvSpPr>
      <dsp:spPr>
        <a:xfrm>
          <a:off x="6852124" y="1574798"/>
          <a:ext cx="1301273" cy="747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latin typeface="Times New Roman" pitchFamily="18" charset="0"/>
              <a:cs typeface="B Zar" pitchFamily="2" charset="-78"/>
            </a:rPr>
            <a:t>عقد قراردادهاي كوتاه‌مدت </a:t>
          </a:r>
          <a:endParaRPr lang="en-US" sz="1400" kern="1200" dirty="0">
            <a:latin typeface="Times New Roman" pitchFamily="18" charset="0"/>
            <a:cs typeface="B Zar" pitchFamily="2" charset="-78"/>
          </a:endParaRPr>
        </a:p>
      </dsp:txBody>
      <dsp:txXfrm>
        <a:off x="6874028" y="1596702"/>
        <a:ext cx="1257465" cy="704062"/>
      </dsp:txXfrm>
    </dsp:sp>
    <dsp:sp modelId="{C267D83B-E15E-45FC-A9AD-3BD6CF8925D9}">
      <dsp:nvSpPr>
        <dsp:cNvPr id="0" name=""/>
        <dsp:cNvSpPr/>
      </dsp:nvSpPr>
      <dsp:spPr>
        <a:xfrm rot="15154792">
          <a:off x="6012281" y="1322727"/>
          <a:ext cx="1292686" cy="18614"/>
        </a:xfrm>
        <a:custGeom>
          <a:avLst/>
          <a:gdLst/>
          <a:ahLst/>
          <a:cxnLst/>
          <a:rect l="0" t="0" r="0" b="0"/>
          <a:pathLst>
            <a:path>
              <a:moveTo>
                <a:pt x="0" y="9307"/>
              </a:moveTo>
              <a:lnTo>
                <a:pt x="1292686" y="93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6626307" y="1299718"/>
        <a:ext cx="64634" cy="64634"/>
      </dsp:txXfrm>
    </dsp:sp>
    <dsp:sp modelId="{5E51A686-00CF-4CD2-A3E7-DC1502C0DAA3}">
      <dsp:nvSpPr>
        <dsp:cNvPr id="0" name=""/>
        <dsp:cNvSpPr/>
      </dsp:nvSpPr>
      <dsp:spPr>
        <a:xfrm>
          <a:off x="4673260" y="321293"/>
          <a:ext cx="1791863" cy="7880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ts val="1600"/>
            </a:lnSpc>
            <a:spcBef>
              <a:spcPct val="0"/>
            </a:spcBef>
            <a:spcAft>
              <a:spcPts val="0"/>
            </a:spcAft>
          </a:pPr>
          <a:r>
            <a:rPr lang="fa-IR" sz="1400" kern="1200" dirty="0" smtClean="0">
              <a:latin typeface="Times New Roman" pitchFamily="18" charset="0"/>
              <a:cs typeface="B Zar" pitchFamily="2" charset="-78"/>
            </a:rPr>
            <a:t>بازارهاي لحظه‌اي</a:t>
          </a:r>
        </a:p>
        <a:p>
          <a:pPr lvl="0" algn="ctr" defTabSz="622300">
            <a:lnSpc>
              <a:spcPts val="16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>
              <a:latin typeface="Times New Roman" pitchFamily="18" charset="0"/>
              <a:cs typeface="B Zar" pitchFamily="2" charset="-78"/>
            </a:rPr>
            <a:t>Real Time</a:t>
          </a:r>
        </a:p>
        <a:p>
          <a:pPr lvl="0" algn="ctr" defTabSz="622300" rtl="1">
            <a:lnSpc>
              <a:spcPts val="1600"/>
            </a:lnSpc>
            <a:spcBef>
              <a:spcPct val="0"/>
            </a:spcBef>
            <a:spcAft>
              <a:spcPts val="0"/>
            </a:spcAft>
          </a:pPr>
          <a:r>
            <a:rPr lang="fa-IR" sz="1400" kern="1200" dirty="0" smtClean="0">
              <a:latin typeface="Times New Roman" pitchFamily="18" charset="0"/>
              <a:cs typeface="B Zar" pitchFamily="2" charset="-78"/>
            </a:rPr>
            <a:t>معمولاً در اختيار </a:t>
          </a:r>
          <a:r>
            <a:rPr lang="en-US" sz="1400" kern="1200" dirty="0" smtClean="0">
              <a:latin typeface="Times New Roman" pitchFamily="18" charset="0"/>
              <a:cs typeface="B Zar" pitchFamily="2" charset="-78"/>
            </a:rPr>
            <a:t>TSO</a:t>
          </a:r>
          <a:endParaRPr lang="en-US" sz="1400" kern="1200" dirty="0">
            <a:latin typeface="Times New Roman" pitchFamily="18" charset="0"/>
            <a:cs typeface="B Zar" pitchFamily="2" charset="-78"/>
          </a:endParaRPr>
        </a:p>
      </dsp:txBody>
      <dsp:txXfrm>
        <a:off x="4696342" y="344375"/>
        <a:ext cx="1745699" cy="741921"/>
      </dsp:txXfrm>
    </dsp:sp>
    <dsp:sp modelId="{7AE9A8BF-6AC7-4088-BF5D-F71DF6C40BA2}">
      <dsp:nvSpPr>
        <dsp:cNvPr id="0" name=""/>
        <dsp:cNvSpPr/>
      </dsp:nvSpPr>
      <dsp:spPr>
        <a:xfrm rot="10975644">
          <a:off x="6464871" y="1929531"/>
          <a:ext cx="387505" cy="18614"/>
        </a:xfrm>
        <a:custGeom>
          <a:avLst/>
          <a:gdLst/>
          <a:ahLst/>
          <a:cxnLst/>
          <a:rect l="0" t="0" r="0" b="0"/>
          <a:pathLst>
            <a:path>
              <a:moveTo>
                <a:pt x="0" y="9307"/>
              </a:moveTo>
              <a:lnTo>
                <a:pt x="387505" y="93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6648936" y="1929151"/>
        <a:ext cx="19375" cy="19375"/>
      </dsp:txXfrm>
    </dsp:sp>
    <dsp:sp modelId="{10AC8989-3877-45AC-98F1-8B268EDF39AE}">
      <dsp:nvSpPr>
        <dsp:cNvPr id="0" name=""/>
        <dsp:cNvSpPr/>
      </dsp:nvSpPr>
      <dsp:spPr>
        <a:xfrm>
          <a:off x="4673260" y="1534901"/>
          <a:ext cx="1791863" cy="7880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ts val="1600"/>
            </a:lnSpc>
            <a:spcBef>
              <a:spcPct val="0"/>
            </a:spcBef>
            <a:spcAft>
              <a:spcPts val="0"/>
            </a:spcAft>
          </a:pPr>
          <a:r>
            <a:rPr lang="fa-IR" sz="1400" kern="1200" dirty="0" smtClean="0">
              <a:latin typeface="Times New Roman" pitchFamily="18" charset="0"/>
              <a:cs typeface="B Zar" pitchFamily="2" charset="-78"/>
            </a:rPr>
            <a:t>بازارهاي ساعت قبل</a:t>
          </a:r>
        </a:p>
        <a:p>
          <a:pPr lvl="0" algn="ctr" defTabSz="622300">
            <a:lnSpc>
              <a:spcPts val="16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>
              <a:latin typeface="Times New Roman" pitchFamily="18" charset="0"/>
              <a:cs typeface="B Zar" pitchFamily="2" charset="-78"/>
            </a:rPr>
            <a:t>Hour Ahead</a:t>
          </a:r>
        </a:p>
        <a:p>
          <a:pPr lvl="0" algn="ctr" defTabSz="622300">
            <a:lnSpc>
              <a:spcPts val="1600"/>
            </a:lnSpc>
            <a:spcBef>
              <a:spcPct val="0"/>
            </a:spcBef>
            <a:spcAft>
              <a:spcPts val="0"/>
            </a:spcAft>
          </a:pPr>
          <a:r>
            <a:rPr lang="fa-IR" sz="1400" kern="1200" dirty="0" smtClean="0">
              <a:latin typeface="Times New Roman" pitchFamily="18" charset="0"/>
              <a:cs typeface="B Zar" pitchFamily="2" charset="-78"/>
            </a:rPr>
            <a:t>زيرساخت مي‌خواهد</a:t>
          </a:r>
          <a:endParaRPr lang="en-US" sz="1400" kern="1200" dirty="0">
            <a:latin typeface="Times New Roman" pitchFamily="18" charset="0"/>
            <a:cs typeface="B Zar" pitchFamily="2" charset="-78"/>
          </a:endParaRPr>
        </a:p>
      </dsp:txBody>
      <dsp:txXfrm>
        <a:off x="4696342" y="1557983"/>
        <a:ext cx="1745699" cy="741921"/>
      </dsp:txXfrm>
    </dsp:sp>
    <dsp:sp modelId="{B885E6C5-B9AD-42BB-BFA8-1A43761D81E1}">
      <dsp:nvSpPr>
        <dsp:cNvPr id="0" name=""/>
        <dsp:cNvSpPr/>
      </dsp:nvSpPr>
      <dsp:spPr>
        <a:xfrm rot="6481766">
          <a:off x="6033434" y="2533918"/>
          <a:ext cx="1250380" cy="18614"/>
        </a:xfrm>
        <a:custGeom>
          <a:avLst/>
          <a:gdLst/>
          <a:ahLst/>
          <a:cxnLst/>
          <a:rect l="0" t="0" r="0" b="0"/>
          <a:pathLst>
            <a:path>
              <a:moveTo>
                <a:pt x="0" y="9307"/>
              </a:moveTo>
              <a:lnTo>
                <a:pt x="1250380" y="93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6627364" y="2511966"/>
        <a:ext cx="62519" cy="62519"/>
      </dsp:txXfrm>
    </dsp:sp>
    <dsp:sp modelId="{FD8BCFE9-69FF-43CF-8330-730DF3136EA7}">
      <dsp:nvSpPr>
        <dsp:cNvPr id="0" name=""/>
        <dsp:cNvSpPr/>
      </dsp:nvSpPr>
      <dsp:spPr>
        <a:xfrm>
          <a:off x="4673260" y="2743674"/>
          <a:ext cx="1791863" cy="7880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ts val="1600"/>
            </a:lnSpc>
            <a:spcBef>
              <a:spcPct val="0"/>
            </a:spcBef>
            <a:spcAft>
              <a:spcPts val="0"/>
            </a:spcAft>
          </a:pPr>
          <a:r>
            <a:rPr lang="fa-IR" sz="1400" kern="1200" dirty="0" smtClean="0">
              <a:latin typeface="Times New Roman" pitchFamily="18" charset="0"/>
              <a:cs typeface="B Zar" pitchFamily="2" charset="-78"/>
            </a:rPr>
            <a:t>بازارهاي روز قبل</a:t>
          </a:r>
        </a:p>
        <a:p>
          <a:pPr lvl="0" algn="ctr" defTabSz="622300">
            <a:lnSpc>
              <a:spcPts val="16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>
              <a:latin typeface="Times New Roman" pitchFamily="18" charset="0"/>
              <a:cs typeface="B Zar" pitchFamily="2" charset="-78"/>
            </a:rPr>
            <a:t>Day Ahead</a:t>
          </a:r>
          <a:endParaRPr lang="en-US" sz="1400" kern="1200" dirty="0">
            <a:latin typeface="Times New Roman" pitchFamily="18" charset="0"/>
            <a:cs typeface="B Zar" pitchFamily="2" charset="-78"/>
          </a:endParaRPr>
        </a:p>
      </dsp:txBody>
      <dsp:txXfrm>
        <a:off x="4696342" y="2766756"/>
        <a:ext cx="1745699" cy="741921"/>
      </dsp:txXfrm>
    </dsp:sp>
    <dsp:sp modelId="{69743EDF-0B7F-4FDC-B073-0DB03A9A3B45}">
      <dsp:nvSpPr>
        <dsp:cNvPr id="0" name=""/>
        <dsp:cNvSpPr/>
      </dsp:nvSpPr>
      <dsp:spPr>
        <a:xfrm rot="13837162">
          <a:off x="4193580" y="2901567"/>
          <a:ext cx="586955" cy="18614"/>
        </a:xfrm>
        <a:custGeom>
          <a:avLst/>
          <a:gdLst/>
          <a:ahLst/>
          <a:cxnLst/>
          <a:rect l="0" t="0" r="0" b="0"/>
          <a:pathLst>
            <a:path>
              <a:moveTo>
                <a:pt x="0" y="9307"/>
              </a:moveTo>
              <a:lnTo>
                <a:pt x="586955" y="93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472384" y="2896201"/>
        <a:ext cx="29347" cy="29347"/>
      </dsp:txXfrm>
    </dsp:sp>
    <dsp:sp modelId="{0EB3AF5A-E1D7-463A-8227-F9E470A6EBC5}">
      <dsp:nvSpPr>
        <dsp:cNvPr id="0" name=""/>
        <dsp:cNvSpPr/>
      </dsp:nvSpPr>
      <dsp:spPr>
        <a:xfrm>
          <a:off x="3360486" y="2448939"/>
          <a:ext cx="940369" cy="470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a-IR" sz="1400" kern="1200" dirty="0" smtClean="0">
              <a:latin typeface="Times New Roman" pitchFamily="18" charset="0"/>
              <a:cs typeface="B Zar" pitchFamily="2" charset="-78"/>
            </a:rPr>
            <a:t>بازار نقدي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>
              <a:latin typeface="Times New Roman" pitchFamily="18" charset="0"/>
              <a:cs typeface="B Zar" pitchFamily="2" charset="-78"/>
            </a:rPr>
            <a:t>SPOT</a:t>
          </a:r>
          <a:endParaRPr lang="en-US" sz="1400" kern="1200" dirty="0">
            <a:latin typeface="Times New Roman" pitchFamily="18" charset="0"/>
            <a:cs typeface="B Zar" pitchFamily="2" charset="-78"/>
          </a:endParaRPr>
        </a:p>
      </dsp:txBody>
      <dsp:txXfrm>
        <a:off x="3374257" y="2462710"/>
        <a:ext cx="912827" cy="442642"/>
      </dsp:txXfrm>
    </dsp:sp>
    <dsp:sp modelId="{4464073C-ED70-412C-8CA1-A510C7AC3BDE}">
      <dsp:nvSpPr>
        <dsp:cNvPr id="0" name=""/>
        <dsp:cNvSpPr/>
      </dsp:nvSpPr>
      <dsp:spPr>
        <a:xfrm rot="13244743">
          <a:off x="2924167" y="2512694"/>
          <a:ext cx="496489" cy="18614"/>
        </a:xfrm>
        <a:custGeom>
          <a:avLst/>
          <a:gdLst/>
          <a:ahLst/>
          <a:cxnLst/>
          <a:rect l="0" t="0" r="0" b="0"/>
          <a:pathLst>
            <a:path>
              <a:moveTo>
                <a:pt x="0" y="9307"/>
              </a:moveTo>
              <a:lnTo>
                <a:pt x="496489" y="93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60000" y="2509589"/>
        <a:ext cx="24824" cy="24824"/>
      </dsp:txXfrm>
    </dsp:sp>
    <dsp:sp modelId="{F3DFC4DF-E227-4591-8690-B7D62499748A}">
      <dsp:nvSpPr>
        <dsp:cNvPr id="0" name=""/>
        <dsp:cNvSpPr/>
      </dsp:nvSpPr>
      <dsp:spPr>
        <a:xfrm>
          <a:off x="2043970" y="2124879"/>
          <a:ext cx="940369" cy="470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latin typeface="Times New Roman" pitchFamily="18" charset="0"/>
              <a:cs typeface="B Zar" pitchFamily="2" charset="-78"/>
            </a:rPr>
            <a:t>قرارداد بلوكي</a:t>
          </a:r>
          <a:endParaRPr lang="en-US" sz="1400" kern="1200" dirty="0">
            <a:latin typeface="Times New Roman" pitchFamily="18" charset="0"/>
            <a:cs typeface="B Zar" pitchFamily="2" charset="-78"/>
          </a:endParaRPr>
        </a:p>
      </dsp:txBody>
      <dsp:txXfrm>
        <a:off x="2057741" y="2138650"/>
        <a:ext cx="912827" cy="442642"/>
      </dsp:txXfrm>
    </dsp:sp>
    <dsp:sp modelId="{D9191E5F-D1EA-42C2-A973-59B33F250579}">
      <dsp:nvSpPr>
        <dsp:cNvPr id="0" name=""/>
        <dsp:cNvSpPr/>
      </dsp:nvSpPr>
      <dsp:spPr>
        <a:xfrm rot="8355257">
          <a:off x="2924167" y="2836755"/>
          <a:ext cx="496489" cy="18614"/>
        </a:xfrm>
        <a:custGeom>
          <a:avLst/>
          <a:gdLst/>
          <a:ahLst/>
          <a:cxnLst/>
          <a:rect l="0" t="0" r="0" b="0"/>
          <a:pathLst>
            <a:path>
              <a:moveTo>
                <a:pt x="0" y="9307"/>
              </a:moveTo>
              <a:lnTo>
                <a:pt x="496489" y="93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60000" y="2833650"/>
        <a:ext cx="24824" cy="24824"/>
      </dsp:txXfrm>
    </dsp:sp>
    <dsp:sp modelId="{71954BF6-A3C5-4A1A-9DE8-B39182952010}">
      <dsp:nvSpPr>
        <dsp:cNvPr id="0" name=""/>
        <dsp:cNvSpPr/>
      </dsp:nvSpPr>
      <dsp:spPr>
        <a:xfrm>
          <a:off x="2043970" y="2773000"/>
          <a:ext cx="940369" cy="470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latin typeface="Times New Roman" pitchFamily="18" charset="0"/>
              <a:cs typeface="B Zar" pitchFamily="2" charset="-78"/>
            </a:rPr>
            <a:t>قرارداد ساعتي</a:t>
          </a:r>
          <a:endParaRPr lang="en-US" sz="1400" kern="1200" dirty="0">
            <a:latin typeface="Times New Roman" pitchFamily="18" charset="0"/>
            <a:cs typeface="B Zar" pitchFamily="2" charset="-78"/>
          </a:endParaRPr>
        </a:p>
      </dsp:txBody>
      <dsp:txXfrm>
        <a:off x="2057741" y="2786771"/>
        <a:ext cx="912827" cy="442642"/>
      </dsp:txXfrm>
    </dsp:sp>
    <dsp:sp modelId="{52F73E39-DB8D-4E5F-B15D-CA2964FFAFFF}">
      <dsp:nvSpPr>
        <dsp:cNvPr id="0" name=""/>
        <dsp:cNvSpPr/>
      </dsp:nvSpPr>
      <dsp:spPr>
        <a:xfrm rot="7702855">
          <a:off x="4187160" y="3363500"/>
          <a:ext cx="599795" cy="18614"/>
        </a:xfrm>
        <a:custGeom>
          <a:avLst/>
          <a:gdLst/>
          <a:ahLst/>
          <a:cxnLst/>
          <a:rect l="0" t="0" r="0" b="0"/>
          <a:pathLst>
            <a:path>
              <a:moveTo>
                <a:pt x="0" y="9307"/>
              </a:moveTo>
              <a:lnTo>
                <a:pt x="599795" y="93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472063" y="3357812"/>
        <a:ext cx="29989" cy="29989"/>
      </dsp:txXfrm>
    </dsp:sp>
    <dsp:sp modelId="{16D3F47B-2BAE-442C-B71C-2AA8A0AE1EE9}">
      <dsp:nvSpPr>
        <dsp:cNvPr id="0" name=""/>
        <dsp:cNvSpPr/>
      </dsp:nvSpPr>
      <dsp:spPr>
        <a:xfrm>
          <a:off x="3360486" y="3372805"/>
          <a:ext cx="940369" cy="470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latin typeface="Times New Roman" pitchFamily="18" charset="0"/>
              <a:cs typeface="B Zar" pitchFamily="2" charset="-78"/>
            </a:rPr>
            <a:t>بازار نقدي</a:t>
          </a:r>
          <a:endParaRPr lang="en-US" sz="1400" kern="1200" dirty="0">
            <a:latin typeface="Times New Roman" pitchFamily="18" charset="0"/>
            <a:cs typeface="B Zar" pitchFamily="2" charset="-78"/>
          </a:endParaRPr>
        </a:p>
      </dsp:txBody>
      <dsp:txXfrm>
        <a:off x="3374257" y="3386576"/>
        <a:ext cx="912827" cy="442642"/>
      </dsp:txXfrm>
    </dsp:sp>
    <dsp:sp modelId="{F7CB6250-7EF8-46EA-8448-D6B5507ED4EF}">
      <dsp:nvSpPr>
        <dsp:cNvPr id="0" name=""/>
        <dsp:cNvSpPr/>
      </dsp:nvSpPr>
      <dsp:spPr>
        <a:xfrm rot="10800000">
          <a:off x="2984339" y="3598590"/>
          <a:ext cx="376147" cy="18614"/>
        </a:xfrm>
        <a:custGeom>
          <a:avLst/>
          <a:gdLst/>
          <a:ahLst/>
          <a:cxnLst/>
          <a:rect l="0" t="0" r="0" b="0"/>
          <a:pathLst>
            <a:path>
              <a:moveTo>
                <a:pt x="0" y="9307"/>
              </a:moveTo>
              <a:lnTo>
                <a:pt x="376147" y="93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63009" y="3598493"/>
        <a:ext cx="18807" cy="18807"/>
      </dsp:txXfrm>
    </dsp:sp>
    <dsp:sp modelId="{2381564E-81A6-4547-A7BF-D3AE64614EA6}">
      <dsp:nvSpPr>
        <dsp:cNvPr id="0" name=""/>
        <dsp:cNvSpPr/>
      </dsp:nvSpPr>
      <dsp:spPr>
        <a:xfrm>
          <a:off x="2043970" y="3372805"/>
          <a:ext cx="940369" cy="470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latin typeface="Times New Roman" pitchFamily="18" charset="0"/>
              <a:cs typeface="B Zar" pitchFamily="2" charset="-78"/>
            </a:rPr>
            <a:t>قرارداد آتي</a:t>
          </a:r>
          <a:endParaRPr lang="en-US" sz="1400" kern="1200" dirty="0">
            <a:latin typeface="Times New Roman" pitchFamily="18" charset="0"/>
            <a:cs typeface="B Zar" pitchFamily="2" charset="-78"/>
          </a:endParaRPr>
        </a:p>
      </dsp:txBody>
      <dsp:txXfrm>
        <a:off x="2057741" y="3386576"/>
        <a:ext cx="912827" cy="442642"/>
      </dsp:txXfrm>
    </dsp:sp>
    <dsp:sp modelId="{3BE58DBA-6E9F-4A07-A19E-4E1F2C6D8B59}">
      <dsp:nvSpPr>
        <dsp:cNvPr id="0" name=""/>
        <dsp:cNvSpPr/>
      </dsp:nvSpPr>
      <dsp:spPr>
        <a:xfrm rot="13278175">
          <a:off x="1592180" y="3428310"/>
          <a:ext cx="515967" cy="18614"/>
        </a:xfrm>
        <a:custGeom>
          <a:avLst/>
          <a:gdLst/>
          <a:ahLst/>
          <a:cxnLst/>
          <a:rect l="0" t="0" r="0" b="0"/>
          <a:pathLst>
            <a:path>
              <a:moveTo>
                <a:pt x="0" y="9307"/>
              </a:moveTo>
              <a:lnTo>
                <a:pt x="515967" y="93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837265" y="3424718"/>
        <a:ext cx="25798" cy="25798"/>
      </dsp:txXfrm>
    </dsp:sp>
    <dsp:sp modelId="{96464A50-1AA4-467B-A3C3-909E3369CCA7}">
      <dsp:nvSpPr>
        <dsp:cNvPr id="0" name=""/>
        <dsp:cNvSpPr/>
      </dsp:nvSpPr>
      <dsp:spPr>
        <a:xfrm>
          <a:off x="2334" y="3032246"/>
          <a:ext cx="1654024" cy="470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latin typeface="Times New Roman" pitchFamily="18" charset="0"/>
              <a:cs typeface="B Zar" pitchFamily="2" charset="-78"/>
            </a:rPr>
            <a:t>غيرقابل تحويل</a:t>
          </a:r>
          <a:endParaRPr lang="en-US" sz="1200" kern="1200" dirty="0">
            <a:latin typeface="Times New Roman" pitchFamily="18" charset="0"/>
            <a:cs typeface="B Zar" pitchFamily="2" charset="-78"/>
          </a:endParaRPr>
        </a:p>
      </dsp:txBody>
      <dsp:txXfrm>
        <a:off x="16105" y="3046017"/>
        <a:ext cx="1626482" cy="442642"/>
      </dsp:txXfrm>
    </dsp:sp>
    <dsp:sp modelId="{64DA9D33-AD2C-4F65-9D04-9AA94F08D9BD}">
      <dsp:nvSpPr>
        <dsp:cNvPr id="0" name=""/>
        <dsp:cNvSpPr/>
      </dsp:nvSpPr>
      <dsp:spPr>
        <a:xfrm rot="7589526">
          <a:off x="1539652" y="3852830"/>
          <a:ext cx="632487" cy="18614"/>
        </a:xfrm>
        <a:custGeom>
          <a:avLst/>
          <a:gdLst/>
          <a:ahLst/>
          <a:cxnLst/>
          <a:rect l="0" t="0" r="0" b="0"/>
          <a:pathLst>
            <a:path>
              <a:moveTo>
                <a:pt x="0" y="9307"/>
              </a:moveTo>
              <a:lnTo>
                <a:pt x="632487" y="93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840084" y="3846325"/>
        <a:ext cx="31624" cy="31624"/>
      </dsp:txXfrm>
    </dsp:sp>
    <dsp:sp modelId="{EB9BB8DB-B02F-46DB-AC56-4030EE3810C6}">
      <dsp:nvSpPr>
        <dsp:cNvPr id="0" name=""/>
        <dsp:cNvSpPr/>
      </dsp:nvSpPr>
      <dsp:spPr>
        <a:xfrm>
          <a:off x="7111" y="3696865"/>
          <a:ext cx="1660710" cy="8390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ts val="1900"/>
            </a:lnSpc>
            <a:spcBef>
              <a:spcPct val="0"/>
            </a:spcBef>
            <a:spcAft>
              <a:spcPts val="0"/>
            </a:spcAft>
          </a:pPr>
          <a:r>
            <a:rPr lang="fa-IR" sz="1200" kern="1200" dirty="0" smtClean="0">
              <a:latin typeface="Times New Roman" pitchFamily="18" charset="0"/>
              <a:cs typeface="B Zar" pitchFamily="2" charset="-78"/>
            </a:rPr>
            <a:t>تحويل فيزيكي آتي</a:t>
          </a:r>
        </a:p>
        <a:p>
          <a:pPr lvl="0" algn="ctr" defTabSz="533400" rtl="1">
            <a:lnSpc>
              <a:spcPts val="1900"/>
            </a:lnSpc>
            <a:spcBef>
              <a:spcPct val="0"/>
            </a:spcBef>
            <a:spcAft>
              <a:spcPts val="0"/>
            </a:spcAft>
          </a:pPr>
          <a:r>
            <a:rPr lang="fa-IR" sz="1200" kern="1200" dirty="0" smtClean="0">
              <a:latin typeface="Times New Roman" pitchFamily="18" charset="0"/>
              <a:cs typeface="B Zar" pitchFamily="2" charset="-78"/>
            </a:rPr>
            <a:t> </a:t>
          </a:r>
          <a:r>
            <a:rPr lang="en-US" sz="1200" kern="1200" dirty="0" smtClean="0">
              <a:latin typeface="Times New Roman" pitchFamily="18" charset="0"/>
              <a:cs typeface="B Zar" pitchFamily="2" charset="-78"/>
            </a:rPr>
            <a:t>Physical delivery futures</a:t>
          </a:r>
          <a:endParaRPr lang="fa-IR" sz="1200" kern="1200" dirty="0" smtClean="0">
            <a:latin typeface="Times New Roman" pitchFamily="18" charset="0"/>
            <a:cs typeface="B Zar" pitchFamily="2" charset="-78"/>
          </a:endParaRPr>
        </a:p>
        <a:p>
          <a:pPr lvl="0" algn="ctr" defTabSz="533400" rtl="1">
            <a:lnSpc>
              <a:spcPts val="1900"/>
            </a:lnSpc>
            <a:spcBef>
              <a:spcPct val="0"/>
            </a:spcBef>
            <a:spcAft>
              <a:spcPts val="0"/>
            </a:spcAft>
          </a:pPr>
          <a:r>
            <a:rPr lang="en-US" sz="1200" kern="1200" dirty="0" smtClean="0">
              <a:latin typeface="Times New Roman" pitchFamily="18" charset="0"/>
              <a:cs typeface="B Zar" pitchFamily="2" charset="-78"/>
            </a:rPr>
            <a:t> </a:t>
          </a:r>
          <a:r>
            <a:rPr lang="fa-IR" sz="1200" kern="1200" dirty="0" smtClean="0">
              <a:latin typeface="Times New Roman" pitchFamily="18" charset="0"/>
              <a:cs typeface="B Zar" pitchFamily="2" charset="-78"/>
            </a:rPr>
            <a:t>6 ماه تا 1 ماه به تحويل</a:t>
          </a:r>
          <a:endParaRPr lang="en-US" sz="1200" kern="1200" dirty="0">
            <a:latin typeface="Times New Roman" pitchFamily="18" charset="0"/>
            <a:cs typeface="B Zar" pitchFamily="2" charset="-78"/>
          </a:endParaRPr>
        </a:p>
      </dsp:txBody>
      <dsp:txXfrm>
        <a:off x="31685" y="3721439"/>
        <a:ext cx="1611562" cy="7898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DD14A6-BB67-4344-A9F1-EE392C45DF56}">
      <dsp:nvSpPr>
        <dsp:cNvPr id="0" name=""/>
        <dsp:cNvSpPr/>
      </dsp:nvSpPr>
      <dsp:spPr>
        <a:xfrm>
          <a:off x="0" y="0"/>
          <a:ext cx="8229600" cy="50260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Titr" pitchFamily="2" charset="-78"/>
            </a:rPr>
            <a:t>قيمت‌هاي كشف‌شده در بازار فيزيكي بورس مرجعي براي معاملات خارج از بورس و معاملات مالي (آتي، تحويل آينده، اختيار معامله و ... )</a:t>
          </a:r>
          <a:endParaRPr lang="en-US" sz="3600" kern="1200" dirty="0">
            <a:cs typeface="B Titr" pitchFamily="2" charset="-78"/>
          </a:endParaRPr>
        </a:p>
      </dsp:txBody>
      <dsp:txXfrm>
        <a:off x="0" y="0"/>
        <a:ext cx="6081077" cy="5026025"/>
      </dsp:txXfrm>
    </dsp:sp>
    <dsp:sp modelId="{EE029592-34AE-4DF0-9011-66FC05254383}">
      <dsp:nvSpPr>
        <dsp:cNvPr id="0" name=""/>
        <dsp:cNvSpPr/>
      </dsp:nvSpPr>
      <dsp:spPr>
        <a:xfrm>
          <a:off x="6081077" y="502602"/>
          <a:ext cx="1645920" cy="402082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BDA1E-00E7-48A0-8E61-D37B4A4C1DCE}">
      <dsp:nvSpPr>
        <dsp:cNvPr id="0" name=""/>
        <dsp:cNvSpPr/>
      </dsp:nvSpPr>
      <dsp:spPr>
        <a:xfrm>
          <a:off x="836550" y="537618"/>
          <a:ext cx="1514183" cy="188287"/>
        </a:xfrm>
        <a:custGeom>
          <a:avLst/>
          <a:gdLst/>
          <a:ahLst/>
          <a:cxnLst/>
          <a:rect l="0" t="0" r="0" b="0"/>
          <a:pathLst>
            <a:path>
              <a:moveTo>
                <a:pt x="1514183" y="0"/>
              </a:moveTo>
              <a:lnTo>
                <a:pt x="1514183" y="75387"/>
              </a:lnTo>
              <a:lnTo>
                <a:pt x="0" y="75387"/>
              </a:lnTo>
              <a:lnTo>
                <a:pt x="0" y="1882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6820E8-3F8E-47D8-B31A-0C335B6D3385}">
      <dsp:nvSpPr>
        <dsp:cNvPr id="0" name=""/>
        <dsp:cNvSpPr/>
      </dsp:nvSpPr>
      <dsp:spPr>
        <a:xfrm>
          <a:off x="2294761" y="1263524"/>
          <a:ext cx="91440" cy="1080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80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523823-FD84-467B-A9E6-5D409F34A032}">
      <dsp:nvSpPr>
        <dsp:cNvPr id="0" name=""/>
        <dsp:cNvSpPr/>
      </dsp:nvSpPr>
      <dsp:spPr>
        <a:xfrm>
          <a:off x="2294761" y="537618"/>
          <a:ext cx="91440" cy="188287"/>
        </a:xfrm>
        <a:custGeom>
          <a:avLst/>
          <a:gdLst/>
          <a:ahLst/>
          <a:cxnLst/>
          <a:rect l="0" t="0" r="0" b="0"/>
          <a:pathLst>
            <a:path>
              <a:moveTo>
                <a:pt x="55972" y="0"/>
              </a:moveTo>
              <a:lnTo>
                <a:pt x="55972" y="75387"/>
              </a:lnTo>
              <a:lnTo>
                <a:pt x="45720" y="75387"/>
              </a:lnTo>
              <a:lnTo>
                <a:pt x="45720" y="1882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CF91EF-64BD-4C8A-BB26-628EDE0F0391}">
      <dsp:nvSpPr>
        <dsp:cNvPr id="0" name=""/>
        <dsp:cNvSpPr/>
      </dsp:nvSpPr>
      <dsp:spPr>
        <a:xfrm>
          <a:off x="2350733" y="537618"/>
          <a:ext cx="1476375" cy="188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387"/>
              </a:lnTo>
              <a:lnTo>
                <a:pt x="1476375" y="75387"/>
              </a:lnTo>
              <a:lnTo>
                <a:pt x="1476375" y="1882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79855-F18B-4A76-AAA1-2AFAA805D679}">
      <dsp:nvSpPr>
        <dsp:cNvPr id="0" name=""/>
        <dsp:cNvSpPr/>
      </dsp:nvSpPr>
      <dsp:spPr>
        <a:xfrm>
          <a:off x="1570891" y="0"/>
          <a:ext cx="1559684" cy="537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Titr" pitchFamily="2" charset="-78"/>
            </a:rPr>
            <a:t>ريسك تجاري</a:t>
          </a:r>
          <a:endParaRPr lang="en-US" sz="1400" kern="1200" dirty="0">
            <a:cs typeface="B Titr" pitchFamily="2" charset="-78"/>
          </a:endParaRPr>
        </a:p>
      </dsp:txBody>
      <dsp:txXfrm>
        <a:off x="1570891" y="0"/>
        <a:ext cx="1559684" cy="537618"/>
      </dsp:txXfrm>
    </dsp:sp>
    <dsp:sp modelId="{AD8E8DC5-3340-4F7B-8EB1-9AB72300D6E6}">
      <dsp:nvSpPr>
        <dsp:cNvPr id="0" name=""/>
        <dsp:cNvSpPr/>
      </dsp:nvSpPr>
      <dsp:spPr>
        <a:xfrm>
          <a:off x="3200622" y="725905"/>
          <a:ext cx="1252973" cy="537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Zar" pitchFamily="2" charset="-78"/>
            </a:rPr>
            <a:t>ريسك نرخ ارز</a:t>
          </a:r>
        </a:p>
      </dsp:txBody>
      <dsp:txXfrm>
        <a:off x="3200622" y="725905"/>
        <a:ext cx="1252973" cy="537618"/>
      </dsp:txXfrm>
    </dsp:sp>
    <dsp:sp modelId="{584FB80F-97AE-448C-A410-83092C379126}">
      <dsp:nvSpPr>
        <dsp:cNvPr id="0" name=""/>
        <dsp:cNvSpPr/>
      </dsp:nvSpPr>
      <dsp:spPr>
        <a:xfrm>
          <a:off x="1706139" y="725905"/>
          <a:ext cx="1268682" cy="537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Zar" pitchFamily="2" charset="-78"/>
            </a:rPr>
            <a:t>ريسك‌هاي بازار</a:t>
          </a:r>
        </a:p>
      </dsp:txBody>
      <dsp:txXfrm>
        <a:off x="1706139" y="725905"/>
        <a:ext cx="1268682" cy="537618"/>
      </dsp:txXfrm>
    </dsp:sp>
    <dsp:sp modelId="{7F12796A-9720-4CFC-B22B-B453387CDB2D}">
      <dsp:nvSpPr>
        <dsp:cNvPr id="0" name=""/>
        <dsp:cNvSpPr/>
      </dsp:nvSpPr>
      <dsp:spPr>
        <a:xfrm>
          <a:off x="1328162" y="1371601"/>
          <a:ext cx="2024638" cy="415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Zar" pitchFamily="2" charset="-78"/>
            </a:rPr>
            <a:t>رشد معاملات خارج از بورس</a:t>
          </a:r>
        </a:p>
      </dsp:txBody>
      <dsp:txXfrm>
        <a:off x="1328162" y="1371601"/>
        <a:ext cx="2024638" cy="415675"/>
      </dsp:txXfrm>
    </dsp:sp>
    <dsp:sp modelId="{25C3A8E8-FDFB-47D9-B41A-F1E5E32CD350}">
      <dsp:nvSpPr>
        <dsp:cNvPr id="0" name=""/>
        <dsp:cNvSpPr/>
      </dsp:nvSpPr>
      <dsp:spPr>
        <a:xfrm>
          <a:off x="0" y="725905"/>
          <a:ext cx="1673100" cy="537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Zar" pitchFamily="2" charset="-78"/>
            </a:rPr>
            <a:t>ريسك‌هاي اعتباري</a:t>
          </a:r>
        </a:p>
      </dsp:txBody>
      <dsp:txXfrm>
        <a:off x="0" y="725905"/>
        <a:ext cx="1673100" cy="5376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F2282-3D0A-4FCD-96DD-98F5FC2D6717}">
      <dsp:nvSpPr>
        <dsp:cNvPr id="0" name=""/>
        <dsp:cNvSpPr/>
      </dsp:nvSpPr>
      <dsp:spPr>
        <a:xfrm>
          <a:off x="707594" y="2515870"/>
          <a:ext cx="183260" cy="2129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9216"/>
              </a:lnTo>
              <a:lnTo>
                <a:pt x="183260" y="21292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5815E-0BD3-4336-926D-EAC130DAF709}">
      <dsp:nvSpPr>
        <dsp:cNvPr id="0" name=""/>
        <dsp:cNvSpPr/>
      </dsp:nvSpPr>
      <dsp:spPr>
        <a:xfrm>
          <a:off x="707594" y="2515870"/>
          <a:ext cx="183260" cy="1522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2097"/>
              </a:lnTo>
              <a:lnTo>
                <a:pt x="183260" y="15220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25743-D8DD-4E24-81AD-2D69741D0D2F}">
      <dsp:nvSpPr>
        <dsp:cNvPr id="0" name=""/>
        <dsp:cNvSpPr/>
      </dsp:nvSpPr>
      <dsp:spPr>
        <a:xfrm>
          <a:off x="707594" y="2515870"/>
          <a:ext cx="183260" cy="9124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2498"/>
              </a:lnTo>
              <a:lnTo>
                <a:pt x="183260" y="9124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308E7-6B2D-4CF6-8E44-1801B0C21BB7}">
      <dsp:nvSpPr>
        <dsp:cNvPr id="0" name=""/>
        <dsp:cNvSpPr/>
      </dsp:nvSpPr>
      <dsp:spPr>
        <a:xfrm>
          <a:off x="707594" y="2515870"/>
          <a:ext cx="183260" cy="302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893"/>
              </a:lnTo>
              <a:lnTo>
                <a:pt x="183260" y="3028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2A0288-B8FC-4636-A6C5-0B6B09891CB5}">
      <dsp:nvSpPr>
        <dsp:cNvPr id="0" name=""/>
        <dsp:cNvSpPr/>
      </dsp:nvSpPr>
      <dsp:spPr>
        <a:xfrm>
          <a:off x="1196290" y="613347"/>
          <a:ext cx="1319576" cy="1291653"/>
        </a:xfrm>
        <a:custGeom>
          <a:avLst/>
          <a:gdLst/>
          <a:ahLst/>
          <a:cxnLst/>
          <a:rect l="0" t="0" r="0" b="0"/>
          <a:pathLst>
            <a:path>
              <a:moveTo>
                <a:pt x="1319576" y="0"/>
              </a:moveTo>
              <a:lnTo>
                <a:pt x="1319576" y="1163370"/>
              </a:lnTo>
              <a:lnTo>
                <a:pt x="0" y="1163370"/>
              </a:lnTo>
              <a:lnTo>
                <a:pt x="0" y="12916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2E534-A656-4749-9549-25292AA42BC9}">
      <dsp:nvSpPr>
        <dsp:cNvPr id="0" name=""/>
        <dsp:cNvSpPr/>
      </dsp:nvSpPr>
      <dsp:spPr>
        <a:xfrm>
          <a:off x="2185899" y="2515870"/>
          <a:ext cx="183260" cy="1768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431"/>
              </a:lnTo>
              <a:lnTo>
                <a:pt x="183260" y="17684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7A49C0-88F7-436B-9A90-723DC28A84DF}">
      <dsp:nvSpPr>
        <dsp:cNvPr id="0" name=""/>
        <dsp:cNvSpPr/>
      </dsp:nvSpPr>
      <dsp:spPr>
        <a:xfrm>
          <a:off x="2185899" y="2515870"/>
          <a:ext cx="183260" cy="900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0996"/>
              </a:lnTo>
              <a:lnTo>
                <a:pt x="183260" y="9009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DCE33-C1A3-4C58-923A-AEDB96CDA168}">
      <dsp:nvSpPr>
        <dsp:cNvPr id="0" name=""/>
        <dsp:cNvSpPr/>
      </dsp:nvSpPr>
      <dsp:spPr>
        <a:xfrm>
          <a:off x="2515866" y="613347"/>
          <a:ext cx="158728" cy="1291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370"/>
              </a:lnTo>
              <a:lnTo>
                <a:pt x="158728" y="1163370"/>
              </a:lnTo>
              <a:lnTo>
                <a:pt x="158728" y="12916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3A9902-2E17-4ECF-AA44-E8321407E597}">
      <dsp:nvSpPr>
        <dsp:cNvPr id="0" name=""/>
        <dsp:cNvSpPr/>
      </dsp:nvSpPr>
      <dsp:spPr>
        <a:xfrm>
          <a:off x="2515866" y="613347"/>
          <a:ext cx="1637033" cy="1291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370"/>
              </a:lnTo>
              <a:lnTo>
                <a:pt x="1637033" y="1163370"/>
              </a:lnTo>
              <a:lnTo>
                <a:pt x="1637033" y="12916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28659-AE55-4BC4-8FCA-AB8F81941E03}">
      <dsp:nvSpPr>
        <dsp:cNvPr id="0" name=""/>
        <dsp:cNvSpPr/>
      </dsp:nvSpPr>
      <dsp:spPr>
        <a:xfrm>
          <a:off x="2515866" y="613347"/>
          <a:ext cx="3115337" cy="1291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370"/>
              </a:lnTo>
              <a:lnTo>
                <a:pt x="3115337" y="1163370"/>
              </a:lnTo>
              <a:lnTo>
                <a:pt x="3115337" y="12916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24500D-F0D2-423F-9001-B50CF3C415B3}">
      <dsp:nvSpPr>
        <dsp:cNvPr id="0" name=""/>
        <dsp:cNvSpPr/>
      </dsp:nvSpPr>
      <dsp:spPr>
        <a:xfrm>
          <a:off x="2515866" y="613347"/>
          <a:ext cx="4593642" cy="1291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370"/>
              </a:lnTo>
              <a:lnTo>
                <a:pt x="4593642" y="1163370"/>
              </a:lnTo>
              <a:lnTo>
                <a:pt x="4593642" y="12916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9F5516-8814-4F26-BE38-7BB71DCAB1E0}">
      <dsp:nvSpPr>
        <dsp:cNvPr id="0" name=""/>
        <dsp:cNvSpPr/>
      </dsp:nvSpPr>
      <dsp:spPr>
        <a:xfrm>
          <a:off x="1904997" y="2477"/>
          <a:ext cx="1221739" cy="610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Titr" pitchFamily="2" charset="-78"/>
            </a:rPr>
            <a:t>ريسك عملياتي</a:t>
          </a:r>
        </a:p>
      </dsp:txBody>
      <dsp:txXfrm>
        <a:off x="1904997" y="2477"/>
        <a:ext cx="1221739" cy="610869"/>
      </dsp:txXfrm>
    </dsp:sp>
    <dsp:sp modelId="{4881C76B-E983-48EB-A00B-538757230C98}">
      <dsp:nvSpPr>
        <dsp:cNvPr id="0" name=""/>
        <dsp:cNvSpPr/>
      </dsp:nvSpPr>
      <dsp:spPr>
        <a:xfrm>
          <a:off x="6498639" y="1905000"/>
          <a:ext cx="1221739" cy="610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Zar" pitchFamily="2" charset="-78"/>
            </a:rPr>
            <a:t>ريسك فرايندهاي داخلي</a:t>
          </a:r>
        </a:p>
      </dsp:txBody>
      <dsp:txXfrm>
        <a:off x="6498639" y="1905000"/>
        <a:ext cx="1221739" cy="610869"/>
      </dsp:txXfrm>
    </dsp:sp>
    <dsp:sp modelId="{BE9C7C8B-CB67-4D43-9B6A-C8D47F95C6EE}">
      <dsp:nvSpPr>
        <dsp:cNvPr id="0" name=""/>
        <dsp:cNvSpPr/>
      </dsp:nvSpPr>
      <dsp:spPr>
        <a:xfrm>
          <a:off x="5020334" y="1905000"/>
          <a:ext cx="1221739" cy="610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Zar" pitchFamily="2" charset="-78"/>
            </a:rPr>
            <a:t>قطع شبكه و ....</a:t>
          </a:r>
        </a:p>
      </dsp:txBody>
      <dsp:txXfrm>
        <a:off x="5020334" y="1905000"/>
        <a:ext cx="1221739" cy="610869"/>
      </dsp:txXfrm>
    </dsp:sp>
    <dsp:sp modelId="{C6360E2C-852D-4DBB-8A77-DA4C08FEC3D6}">
      <dsp:nvSpPr>
        <dsp:cNvPr id="0" name=""/>
        <dsp:cNvSpPr/>
      </dsp:nvSpPr>
      <dsp:spPr>
        <a:xfrm>
          <a:off x="3542030" y="1905000"/>
          <a:ext cx="1221739" cy="610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Zar" pitchFamily="2" charset="-78"/>
            </a:rPr>
            <a:t>مداخلة اپراتور</a:t>
          </a:r>
        </a:p>
      </dsp:txBody>
      <dsp:txXfrm>
        <a:off x="3542030" y="1905000"/>
        <a:ext cx="1221739" cy="610869"/>
      </dsp:txXfrm>
    </dsp:sp>
    <dsp:sp modelId="{6F3F84B9-1434-4832-93AC-29BF670FF11A}">
      <dsp:nvSpPr>
        <dsp:cNvPr id="0" name=""/>
        <dsp:cNvSpPr/>
      </dsp:nvSpPr>
      <dsp:spPr>
        <a:xfrm>
          <a:off x="2063725" y="1905000"/>
          <a:ext cx="1221739" cy="610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Zar" pitchFamily="2" charset="-78"/>
            </a:rPr>
            <a:t>ريسك‌هاي ثانوني</a:t>
          </a:r>
        </a:p>
      </dsp:txBody>
      <dsp:txXfrm>
        <a:off x="2063725" y="1905000"/>
        <a:ext cx="1221739" cy="610869"/>
      </dsp:txXfrm>
    </dsp:sp>
    <dsp:sp modelId="{2F3EE88B-7495-453B-B22B-F6F94342FAA2}">
      <dsp:nvSpPr>
        <dsp:cNvPr id="0" name=""/>
        <dsp:cNvSpPr/>
      </dsp:nvSpPr>
      <dsp:spPr>
        <a:xfrm>
          <a:off x="2369160" y="3111431"/>
          <a:ext cx="1221739" cy="610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Zar" pitchFamily="2" charset="-78"/>
            </a:rPr>
            <a:t>مسائل فقهي</a:t>
          </a:r>
        </a:p>
      </dsp:txBody>
      <dsp:txXfrm>
        <a:off x="2369160" y="3111431"/>
        <a:ext cx="1221739" cy="610869"/>
      </dsp:txXfrm>
    </dsp:sp>
    <dsp:sp modelId="{4FA4B7BC-EBF9-4CA6-8414-9EE5977DB57E}">
      <dsp:nvSpPr>
        <dsp:cNvPr id="0" name=""/>
        <dsp:cNvSpPr/>
      </dsp:nvSpPr>
      <dsp:spPr>
        <a:xfrm>
          <a:off x="2369160" y="3978866"/>
          <a:ext cx="1221739" cy="610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Zar" pitchFamily="2" charset="-78"/>
            </a:rPr>
            <a:t>مداخله به‌دليل قوانين و مقررات</a:t>
          </a:r>
        </a:p>
      </dsp:txBody>
      <dsp:txXfrm>
        <a:off x="2369160" y="3978866"/>
        <a:ext cx="1221739" cy="610869"/>
      </dsp:txXfrm>
    </dsp:sp>
    <dsp:sp modelId="{CADF8612-7F1A-43F0-B449-B94DB828FB1C}">
      <dsp:nvSpPr>
        <dsp:cNvPr id="0" name=""/>
        <dsp:cNvSpPr/>
      </dsp:nvSpPr>
      <dsp:spPr>
        <a:xfrm>
          <a:off x="585421" y="1905000"/>
          <a:ext cx="1221739" cy="610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Zar" pitchFamily="2" charset="-78"/>
            </a:rPr>
            <a:t>ريسك سياسي</a:t>
          </a:r>
        </a:p>
      </dsp:txBody>
      <dsp:txXfrm>
        <a:off x="585421" y="1905000"/>
        <a:ext cx="1221739" cy="610869"/>
      </dsp:txXfrm>
    </dsp:sp>
    <dsp:sp modelId="{8693B795-84CA-4446-BB5F-65C912970B1F}">
      <dsp:nvSpPr>
        <dsp:cNvPr id="0" name=""/>
        <dsp:cNvSpPr/>
      </dsp:nvSpPr>
      <dsp:spPr>
        <a:xfrm>
          <a:off x="890855" y="2513329"/>
          <a:ext cx="1221739" cy="610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Zar" pitchFamily="2" charset="-78"/>
            </a:rPr>
            <a:t>قطع و وصل يارانه‌ها</a:t>
          </a:r>
        </a:p>
      </dsp:txBody>
      <dsp:txXfrm>
        <a:off x="890855" y="2513329"/>
        <a:ext cx="1221739" cy="610869"/>
      </dsp:txXfrm>
    </dsp:sp>
    <dsp:sp modelId="{68BB2297-627F-4F44-BE91-545155D9DD0D}">
      <dsp:nvSpPr>
        <dsp:cNvPr id="0" name=""/>
        <dsp:cNvSpPr/>
      </dsp:nvSpPr>
      <dsp:spPr>
        <a:xfrm>
          <a:off x="890855" y="3122934"/>
          <a:ext cx="1221739" cy="610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Zar" pitchFamily="2" charset="-78"/>
            </a:rPr>
            <a:t>دولتي‌بودن</a:t>
          </a:r>
        </a:p>
      </dsp:txBody>
      <dsp:txXfrm>
        <a:off x="890855" y="3122934"/>
        <a:ext cx="1221739" cy="610869"/>
      </dsp:txXfrm>
    </dsp:sp>
    <dsp:sp modelId="{F36E9573-8858-4B91-A832-B3A09E8049CD}">
      <dsp:nvSpPr>
        <dsp:cNvPr id="0" name=""/>
        <dsp:cNvSpPr/>
      </dsp:nvSpPr>
      <dsp:spPr>
        <a:xfrm>
          <a:off x="890855" y="3732533"/>
          <a:ext cx="1221739" cy="610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Zar" pitchFamily="2" charset="-78"/>
            </a:rPr>
            <a:t>مداخلة دولت (مثل: سهميه‌بندي)</a:t>
          </a:r>
        </a:p>
      </dsp:txBody>
      <dsp:txXfrm>
        <a:off x="890855" y="3732533"/>
        <a:ext cx="1221739" cy="610869"/>
      </dsp:txXfrm>
    </dsp:sp>
    <dsp:sp modelId="{8B2C812E-9CBA-4D67-AA16-7CFD17461DE4}">
      <dsp:nvSpPr>
        <dsp:cNvPr id="0" name=""/>
        <dsp:cNvSpPr/>
      </dsp:nvSpPr>
      <dsp:spPr>
        <a:xfrm>
          <a:off x="890855" y="4339652"/>
          <a:ext cx="1221739" cy="610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Zar" pitchFamily="2" charset="-78"/>
            </a:rPr>
            <a:t>مشكلات برون‌مرزي</a:t>
          </a:r>
        </a:p>
      </dsp:txBody>
      <dsp:txXfrm>
        <a:off x="890855" y="4339652"/>
        <a:ext cx="1221739" cy="610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EDED47-B701-4340-8C97-F97172D9E6D8}" type="datetimeFigureOut">
              <a:rPr lang="en-US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9C1766-2E12-478C-9CA8-85C400EE84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376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E99620-120D-4961-A14D-0DD188F02D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523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6E9D-8DDD-4F7B-AC98-5D185A215068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en-US" dirty="0" smtClean="0"/>
          </a:p>
        </p:txBody>
      </p:sp>
      <p:sp>
        <p:nvSpPr>
          <p:cNvPr id="2970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222BC-75AA-40D3-A93B-FFF088E3235E}" type="slidenum">
              <a:rPr lang="en-US" smtClean="0">
                <a:latin typeface="Arial" charset="0"/>
                <a:cs typeface="Arial" charset="0"/>
              </a:rPr>
              <a:pPr/>
              <a:t>21</a:t>
            </a:fld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/>
        </p:nvSpPr>
        <p:spPr bwMode="ltGray">
          <a:xfrm>
            <a:off x="0" y="476250"/>
            <a:ext cx="9147175" cy="6381750"/>
          </a:xfrm>
          <a:prstGeom prst="rect">
            <a:avLst/>
          </a:prstGeom>
          <a:gradFill rotWithShape="1">
            <a:gsLst>
              <a:gs pos="0">
                <a:srgbClr val="437CD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ltGray">
          <a:xfrm flipV="1">
            <a:off x="304800" y="685800"/>
            <a:ext cx="5257800" cy="6019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1143000" y="2132013"/>
            <a:ext cx="8001000" cy="4725987"/>
            <a:chOff x="720" y="1343"/>
            <a:chExt cx="5040" cy="2977"/>
          </a:xfrm>
        </p:grpSpPr>
        <p:sp>
          <p:nvSpPr>
            <p:cNvPr id="9" name="Rectangle 39"/>
            <p:cNvSpPr>
              <a:spLocks noChangeArrowheads="1"/>
            </p:cNvSpPr>
            <p:nvPr userDrawn="1"/>
          </p:nvSpPr>
          <p:spPr bwMode="gray">
            <a:xfrm>
              <a:off x="1032" y="1344"/>
              <a:ext cx="4728" cy="29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0" name="Group 40"/>
            <p:cNvGrpSpPr>
              <a:grpSpLocks/>
            </p:cNvGrpSpPr>
            <p:nvPr userDrawn="1"/>
          </p:nvGrpSpPr>
          <p:grpSpPr bwMode="auto">
            <a:xfrm>
              <a:off x="720" y="1343"/>
              <a:ext cx="624" cy="2974"/>
              <a:chOff x="768" y="1104"/>
              <a:chExt cx="624" cy="3216"/>
            </a:xfrm>
          </p:grpSpPr>
          <p:sp>
            <p:nvSpPr>
              <p:cNvPr id="11" name="Oval 41"/>
              <p:cNvSpPr>
                <a:spLocks noChangeArrowheads="1"/>
              </p:cNvSpPr>
              <p:nvPr userDrawn="1"/>
            </p:nvSpPr>
            <p:spPr bwMode="gray">
              <a:xfrm>
                <a:off x="768" y="1104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" name="Rectangle 42"/>
              <p:cNvSpPr>
                <a:spLocks noChangeArrowheads="1"/>
              </p:cNvSpPr>
              <p:nvPr userDrawn="1"/>
            </p:nvSpPr>
            <p:spPr bwMode="gray">
              <a:xfrm>
                <a:off x="768" y="1440"/>
                <a:ext cx="576" cy="28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sp>
        <p:nvSpPr>
          <p:cNvPr id="13" name="Rectangle 43"/>
          <p:cNvSpPr>
            <a:spLocks noChangeArrowheads="1"/>
          </p:cNvSpPr>
          <p:nvPr/>
        </p:nvSpPr>
        <p:spPr bwMode="ltGray">
          <a:xfrm>
            <a:off x="533400" y="6553200"/>
            <a:ext cx="8610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ltGray">
          <a:xfrm>
            <a:off x="2352675" y="1860550"/>
            <a:ext cx="6791325" cy="5016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ko-KR" sz="28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200400"/>
            <a:ext cx="6858000" cy="685800"/>
          </a:xfrm>
        </p:spPr>
        <p:txBody>
          <a:bodyPr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871663"/>
            <a:ext cx="64008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8BA1552-00F1-441A-86D9-38DC48BA3F8C}" type="datetime1">
              <a:rPr lang="en-US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37325"/>
            <a:ext cx="2895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97B97-AA10-4CAA-BC30-7977EBB44987}" type="datetime1">
              <a:rPr lang="en-US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C00E6-9770-4F68-A34A-B3145ACEBC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9404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9404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73C3D-6058-4D76-AE87-2E1139A29E65}" type="datetime1">
              <a:rPr lang="en-US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12CEA-8A74-415E-B619-EF9715D9FB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6966-5246-4623-98D8-9C0DAB6EE2E2}" type="datetime1">
              <a:rPr lang="en-US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0FE9A-7B9B-49B0-A538-33EE85337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457200"/>
            <a:ext cx="8305800" cy="5940425"/>
          </a:xfrm>
        </p:spPr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0B800-EE50-4854-9D50-265FA3FDFA86}" type="datetime1">
              <a:rPr lang="en-US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6033-C03D-4652-8FEF-4BBE57ABF2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685B9-6EBC-4584-8F67-EA4FE0D90285}" type="datetime1">
              <a:rPr lang="en-US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232A9-362D-4782-B5EB-C263B4622A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6858000" cy="533400"/>
          </a:xfrm>
        </p:spPr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fa-IR" dirty="0" smtClean="0"/>
              <a:t>ساس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E76A0-34AA-4FAC-AC28-82D7F4589F9E}" type="datetime1">
              <a:rPr lang="en-US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9386-61F8-42D7-9E47-0CBE9B4126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D4E2-95D5-4516-82E4-1D83F924D3F9}" type="datetime1">
              <a:rPr lang="en-US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594A-FFBB-4D4C-9102-B83135140D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028F9-7363-4A8C-BF84-701E97A104CA}" type="datetime1">
              <a:rPr lang="en-US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5F3BF-D623-4509-BE0C-830B860F1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14D0F-2834-49E0-81FA-F631C716A9EE}" type="datetime1">
              <a:rPr lang="en-US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7BE41-1A7C-46C0-B731-96511F9FF9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8FEC8-F19B-49C1-9541-9245FCB554A5}" type="datetime1">
              <a:rPr lang="en-US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BA05F-AF24-4442-869C-1AEF264E3A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427AE-D398-4E0F-8510-5DC476BA7353}" type="datetime1">
              <a:rPr lang="en-US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0D8B-55E3-4FB1-AA9F-BFD265DEDD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7B684-ED64-41B5-92AE-5CE3FEE3E156}" type="datetime1">
              <a:rPr lang="en-US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E3D9-BF8F-44B0-BF47-C87551A10B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CD3D-633E-4872-82CE-4627022B91FC}" type="datetime1">
              <a:rPr lang="en-US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E92E-50CB-4FC0-ABBB-BD076BA5B3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3E64A-2479-4C7A-A539-083146BD0A32}" type="datetime1">
              <a:rPr lang="en-US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E7B1-382F-4B7F-862E-CEF735823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16335E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gray">
          <a:xfrm>
            <a:off x="8839200" y="228600"/>
            <a:ext cx="304800" cy="6629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0" y="0"/>
            <a:ext cx="7620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5720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8E8211-8E95-4283-A9BA-0011682B83E6}" type="datetime1">
              <a:rPr lang="en-US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0E44DC0-5066-40CF-9A31-DF9B11815A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0" y="6400800"/>
            <a:ext cx="8839200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 userDrawn="1"/>
        </p:nvSpPr>
        <p:spPr bwMode="auto">
          <a:xfrm>
            <a:off x="7391400" y="0"/>
            <a:ext cx="1752600" cy="990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Line 27"/>
          <p:cNvSpPr>
            <a:spLocks noChangeShapeType="1"/>
          </p:cNvSpPr>
          <p:nvPr userDrawn="1"/>
        </p:nvSpPr>
        <p:spPr bwMode="gray">
          <a:xfrm rot="10800000">
            <a:off x="0" y="1143000"/>
            <a:ext cx="91440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 userDrawn="1"/>
        </p:nvSpPr>
        <p:spPr bwMode="gray">
          <a:xfrm rot="10800000">
            <a:off x="7162800" y="989013"/>
            <a:ext cx="1981200" cy="1539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</p:sldLayoutIdLst>
  <p:transition>
    <p:fade/>
  </p:transition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342900" indent="-3429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Low" rtl="1" eaLnBrk="0" fontAlgn="base" hangingPunct="0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justLow" rtl="1" eaLnBrk="0" fontAlgn="base" hangingPunct="0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بسم‌الله الرحمن الرحیم</a:t>
            </a:r>
            <a:endParaRPr lang="fa-IR" sz="4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Elham" pitchFamily="2" charset="-78"/>
              </a:rPr>
              <a:t>به نام آنکه جان را فکرت آموخت</a:t>
            </a:r>
            <a:endParaRPr lang="fa-I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Elham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هدف از تأسيس بورس برق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800" dirty="0" smtClean="0">
                <a:cs typeface="B Zar" pitchFamily="2" charset="-78"/>
              </a:rPr>
              <a:t>جذب سرمايه و افزايش ميزان سرمايه‌گذاري در صنعت </a:t>
            </a:r>
          </a:p>
          <a:p>
            <a:r>
              <a:rPr lang="fa-IR" sz="2800" dirty="0" smtClean="0">
                <a:cs typeface="B Zar" pitchFamily="2" charset="-78"/>
              </a:rPr>
              <a:t>تسهيل مبادلة محصولات استاندارد </a:t>
            </a:r>
            <a:endParaRPr lang="en-US" sz="2800" dirty="0" smtClean="0">
              <a:cs typeface="B Zar" pitchFamily="2" charset="-78"/>
            </a:endParaRPr>
          </a:p>
          <a:p>
            <a:r>
              <a:rPr lang="fa-IR" sz="2800" dirty="0" smtClean="0">
                <a:cs typeface="B Zar" pitchFamily="2" charset="-78"/>
              </a:rPr>
              <a:t>ارتقاي رقابت </a:t>
            </a:r>
          </a:p>
          <a:p>
            <a:r>
              <a:rPr lang="fa-IR" sz="2800" dirty="0" smtClean="0">
                <a:cs typeface="B Zar" pitchFamily="2" charset="-78"/>
              </a:rPr>
              <a:t>افزايش نقدشوندگي</a:t>
            </a:r>
          </a:p>
          <a:p>
            <a:r>
              <a:rPr lang="fa-IR" sz="2800" dirty="0" smtClean="0">
                <a:cs typeface="B Zar" pitchFamily="2" charset="-78"/>
              </a:rPr>
              <a:t>توزيع اطلاعات بازار</a:t>
            </a:r>
          </a:p>
          <a:p>
            <a:r>
              <a:rPr lang="fa-IR" sz="2800" dirty="0" smtClean="0">
                <a:cs typeface="B Zar" pitchFamily="2" charset="-78"/>
              </a:rPr>
              <a:t>دردسترس قراردادن بازار عادلانه </a:t>
            </a:r>
            <a:r>
              <a:rPr lang="en-US" sz="2800" dirty="0" smtClean="0">
                <a:cs typeface="B Zar" pitchFamily="2" charset="-78"/>
                <a:sym typeface="Wingdings" pitchFamily="2" charset="2"/>
              </a:rPr>
              <a:t></a:t>
            </a:r>
            <a:r>
              <a:rPr lang="fa-IR" sz="2800" dirty="0" smtClean="0">
                <a:cs typeface="B Zar" pitchFamily="2" charset="-78"/>
                <a:sym typeface="Wingdings" pitchFamily="2" charset="2"/>
              </a:rPr>
              <a:t> كشف قيمت عادلانه </a:t>
            </a:r>
          </a:p>
          <a:p>
            <a:r>
              <a:rPr lang="fa-IR" sz="2800" dirty="0" smtClean="0">
                <a:cs typeface="B Zar" pitchFamily="2" charset="-78"/>
                <a:sym typeface="Wingdings" pitchFamily="2" charset="2"/>
              </a:rPr>
              <a:t>دسترسي همگاني به بازار </a:t>
            </a:r>
            <a:r>
              <a:rPr lang="en-US" sz="2800" dirty="0" smtClean="0">
                <a:cs typeface="B Zar" pitchFamily="2" charset="-78"/>
                <a:sym typeface="Wingdings" pitchFamily="2" charset="2"/>
              </a:rPr>
              <a:t></a:t>
            </a:r>
            <a:r>
              <a:rPr lang="fa-IR" sz="2800" dirty="0" smtClean="0">
                <a:cs typeface="B Zar" pitchFamily="2" charset="-78"/>
                <a:sym typeface="Wingdings" pitchFamily="2" charset="2"/>
              </a:rPr>
              <a:t> كاهش هزينه‌هاي مبادله </a:t>
            </a:r>
          </a:p>
          <a:p>
            <a:r>
              <a:rPr lang="fa-IR" sz="2800" dirty="0" smtClean="0">
                <a:cs typeface="B Zar" pitchFamily="2" charset="-78"/>
                <a:sym typeface="Wingdings" pitchFamily="2" charset="2"/>
              </a:rPr>
              <a:t>كاهش ريسك (پوشش ريسك)</a:t>
            </a:r>
          </a:p>
          <a:p>
            <a:r>
              <a:rPr lang="fa-IR" sz="2800" dirty="0" smtClean="0">
                <a:cs typeface="B Zar" pitchFamily="2" charset="-78"/>
                <a:sym typeface="Wingdings" pitchFamily="2" charset="2"/>
              </a:rPr>
              <a:t>امكان پيوستن به بازار جهاني</a:t>
            </a:r>
          </a:p>
          <a:p>
            <a:r>
              <a:rPr lang="fa-IR" sz="2800" dirty="0" smtClean="0">
                <a:cs typeface="B Zar" pitchFamily="2" charset="-78"/>
                <a:sym typeface="Wingdings" pitchFamily="2" charset="2"/>
              </a:rPr>
              <a:t>...</a:t>
            </a:r>
            <a:endParaRPr lang="en-US" sz="28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كاهش و مديريت ريسك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a-IR" sz="2800" dirty="0" smtClean="0">
                <a:cs typeface="B Zar" pitchFamily="2" charset="-78"/>
              </a:rPr>
              <a:t>بورس ريسك را مديريت‌پذير مي‌كند. </a:t>
            </a:r>
          </a:p>
          <a:p>
            <a:pPr>
              <a:lnSpc>
                <a:spcPct val="200000"/>
              </a:lnSpc>
            </a:pPr>
            <a:r>
              <a:rPr lang="fa-IR" sz="2800" dirty="0" smtClean="0">
                <a:cs typeface="B Zar" pitchFamily="2" charset="-78"/>
              </a:rPr>
              <a:t>بازارهاي كم‌عمق، ريسك بالا دارند؛ بورس به بازار عمق مي‌دهد و بالقوه تلاطم قيمت‌ها را كاهش مي‌دهد. </a:t>
            </a:r>
          </a:p>
          <a:p>
            <a:pPr>
              <a:lnSpc>
                <a:spcPct val="200000"/>
              </a:lnSpc>
            </a:pPr>
            <a:r>
              <a:rPr lang="fa-IR" sz="2800" dirty="0" smtClean="0">
                <a:cs typeface="B Zar" pitchFamily="2" charset="-78"/>
              </a:rPr>
              <a:t>بورس ابزارهاي جديد كنترل ريسك را به‌همراه مي‌آورد. </a:t>
            </a:r>
            <a:endParaRPr lang="en-US" sz="28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ريسك‌هاي بورس برق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962400" y="1295400"/>
          <a:ext cx="46482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4" name="Content Placeholder 6"/>
          <p:cNvGraphicFramePr>
            <a:graphicFrameLocks/>
          </p:cNvGraphicFramePr>
          <p:nvPr/>
        </p:nvGraphicFramePr>
        <p:xfrm>
          <a:off x="304800" y="1447800"/>
          <a:ext cx="8305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آتي در مقايسه با تحويل آينده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66800" y="1524000"/>
          <a:ext cx="7254240" cy="453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7120"/>
                <a:gridCol w="3627120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FORWARD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FUTURE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خارج از بورس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معامله در بورس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غير استاندارد 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استاندارد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تسوية</a:t>
                      </a:r>
                      <a:r>
                        <a:rPr lang="fa-IR" baseline="0" dirty="0" smtClean="0">
                          <a:cs typeface="B Zar" pitchFamily="2" charset="-78"/>
                        </a:rPr>
                        <a:t> تضمين‌نشده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تسوية تضمين‌شده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طراحي خاص براي وديعه ندارد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مبتني بر وديعه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قيمت‌ها برحسب</a:t>
                      </a:r>
                      <a:r>
                        <a:rPr lang="fa-IR" baseline="0" dirty="0" smtClean="0">
                          <a:cs typeface="B Zar" pitchFamily="2" charset="-78"/>
                        </a:rPr>
                        <a:t> ريسك اعتباري متفاوت است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برخورد يكسان</a:t>
                      </a:r>
                      <a:r>
                        <a:rPr lang="fa-IR" baseline="0" dirty="0" smtClean="0">
                          <a:cs typeface="B Zar" pitchFamily="2" charset="-78"/>
                        </a:rPr>
                        <a:t> با </a:t>
                      </a:r>
                      <a:r>
                        <a:rPr lang="fa-IR" dirty="0" smtClean="0">
                          <a:cs typeface="B Zar" pitchFamily="2" charset="-78"/>
                        </a:rPr>
                        <a:t>همة مشاركت‌كنندگان 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مي‌تواند نقدنشو</a:t>
                      </a:r>
                      <a:r>
                        <a:rPr lang="fa-IR" baseline="0" dirty="0" smtClean="0">
                          <a:cs typeface="B Zar" pitchFamily="2" charset="-78"/>
                        </a:rPr>
                        <a:t> باشد (نقدشوندگي پايين)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نقدشو (نقدشوندگي بالا)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/>
              <a:t>چه كساني در بازار آتي برق شركت مي‌كنند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sz="2400" dirty="0" smtClean="0">
                <a:cs typeface="B Zar" pitchFamily="2" charset="-78"/>
              </a:rPr>
              <a:t>كساني كه علاقه‌مند به كشف اطلاعات در مورد قيمت انرژي هستند (مثل نيروگاه‌ها)</a:t>
            </a:r>
          </a:p>
          <a:p>
            <a:pPr algn="ctr">
              <a:lnSpc>
                <a:spcPct val="150000"/>
              </a:lnSpc>
              <a:buNone/>
            </a:pPr>
            <a:r>
              <a:rPr lang="fa-IR" sz="2400" dirty="0" smtClean="0">
                <a:cs typeface="B Zar" pitchFamily="2" charset="-78"/>
              </a:rPr>
              <a:t>معمولاً موضع فروش </a:t>
            </a:r>
            <a:r>
              <a:rPr lang="en-US" sz="2400" dirty="0" smtClean="0">
                <a:cs typeface="B Zar" pitchFamily="2" charset="-78"/>
                <a:sym typeface="Wingdings" pitchFamily="2" charset="2"/>
              </a:rPr>
              <a:t></a:t>
            </a:r>
            <a:r>
              <a:rPr lang="fa-IR" sz="2400" dirty="0" smtClean="0">
                <a:cs typeface="B Zar" pitchFamily="2" charset="-78"/>
                <a:sym typeface="Wingdings" pitchFamily="2" charset="2"/>
              </a:rPr>
              <a:t> موضع عيني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cs typeface="B Zar" pitchFamily="2" charset="-78"/>
                <a:sym typeface="Wingdings" pitchFamily="2" charset="2"/>
              </a:rPr>
              <a:t>مصرف‌كنندگان و واسطه‌هاي عرضه</a:t>
            </a:r>
          </a:p>
          <a:p>
            <a:pPr algn="ctr">
              <a:lnSpc>
                <a:spcPct val="150000"/>
              </a:lnSpc>
              <a:buNone/>
            </a:pPr>
            <a:r>
              <a:rPr lang="fa-IR" sz="2400" dirty="0" smtClean="0">
                <a:cs typeface="B Zar" pitchFamily="2" charset="-78"/>
                <a:sym typeface="Wingdings" pitchFamily="2" charset="2"/>
              </a:rPr>
              <a:t>معمولاً موضع خريد </a:t>
            </a:r>
            <a:r>
              <a:rPr lang="en-US" sz="2400" dirty="0" smtClean="0">
                <a:cs typeface="B Zar" pitchFamily="2" charset="-78"/>
                <a:sym typeface="Wingdings" pitchFamily="2" charset="2"/>
              </a:rPr>
              <a:t></a:t>
            </a:r>
            <a:r>
              <a:rPr lang="fa-IR" sz="2400" dirty="0" smtClean="0">
                <a:cs typeface="B Zar" pitchFamily="2" charset="-78"/>
                <a:sym typeface="Wingdings" pitchFamily="2" charset="2"/>
              </a:rPr>
              <a:t> موضع عاريه‌اي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cs typeface="B Zar" pitchFamily="2" charset="-78"/>
                <a:sym typeface="Wingdings" pitchFamily="2" charset="2"/>
              </a:rPr>
              <a:t>سرمايه‌گذاران </a:t>
            </a:r>
            <a:r>
              <a:rPr lang="en-US" sz="2400" dirty="0" smtClean="0">
                <a:cs typeface="B Zar" pitchFamily="2" charset="-78"/>
                <a:sym typeface="Wingdings" pitchFamily="2" charset="2"/>
              </a:rPr>
              <a:t></a:t>
            </a:r>
            <a:r>
              <a:rPr lang="fa-IR" sz="2400" dirty="0" smtClean="0">
                <a:cs typeface="B Zar" pitchFamily="2" charset="-78"/>
                <a:sym typeface="Wingdings" pitchFamily="2" charset="2"/>
              </a:rPr>
              <a:t> آورندگان نقدينگي و عمق به بازار </a:t>
            </a:r>
          </a:p>
          <a:p>
            <a:pPr algn="ctr">
              <a:lnSpc>
                <a:spcPct val="150000"/>
              </a:lnSpc>
              <a:buNone/>
            </a:pPr>
            <a:r>
              <a:rPr lang="fa-IR" sz="2400" dirty="0" smtClean="0">
                <a:cs typeface="B Zar" pitchFamily="2" charset="-78"/>
                <a:sym typeface="Wingdings" pitchFamily="2" charset="2"/>
              </a:rPr>
              <a:t>هر دو موضع</a:t>
            </a:r>
            <a:endParaRPr lang="en-US" sz="24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6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مواضع آتي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sz="2800" dirty="0" smtClean="0">
                <a:cs typeface="B Zar" pitchFamily="2" charset="-78"/>
              </a:rPr>
              <a:t>طرف‌هاي معاملات آتي وارد بازي مجموعة صفر </a:t>
            </a:r>
            <a:r>
              <a:rPr lang="en-US" sz="2800" dirty="0" smtClean="0">
                <a:cs typeface="B Zar" pitchFamily="2" charset="-78"/>
              </a:rPr>
              <a:t>Zero Sum</a:t>
            </a:r>
            <a:r>
              <a:rPr lang="fa-IR" sz="2800" dirty="0" smtClean="0">
                <a:cs typeface="B Zar" pitchFamily="2" charset="-78"/>
              </a:rPr>
              <a:t> مي‌شوند؛ درمقابل هر برنده بازنده‌اي وجود دارد </a:t>
            </a:r>
          </a:p>
          <a:p>
            <a:pPr>
              <a:lnSpc>
                <a:spcPct val="150000"/>
              </a:lnSpc>
            </a:pPr>
            <a:r>
              <a:rPr lang="fa-IR" sz="2800" dirty="0" smtClean="0">
                <a:cs typeface="B Zar" pitchFamily="2" charset="-78"/>
              </a:rPr>
              <a:t>بورس‌هاي آتي با توجه به محدوديت‌هاي اتخاذ موضع، با مشكل سفته‌بازي بيش از حد و تمركز مواجه‌اند</a:t>
            </a:r>
          </a:p>
          <a:p>
            <a:pPr>
              <a:lnSpc>
                <a:spcPct val="150000"/>
              </a:lnSpc>
            </a:pPr>
            <a:r>
              <a:rPr lang="fa-IR" sz="2800" dirty="0" smtClean="0">
                <a:cs typeface="B Zar" pitchFamily="2" charset="-78"/>
              </a:rPr>
              <a:t>مسئول تسويه در بازار موضع نمي‌گيرد، و دفاتر متعادل دارد</a:t>
            </a:r>
          </a:p>
          <a:p>
            <a:pPr>
              <a:lnSpc>
                <a:spcPct val="150000"/>
              </a:lnSpc>
            </a:pPr>
            <a:r>
              <a:rPr lang="fa-IR" sz="2800" dirty="0" smtClean="0">
                <a:cs typeface="B Zar" pitchFamily="2" charset="-78"/>
              </a:rPr>
              <a:t>مغلطة شايع: بالابودن وديعه </a:t>
            </a:r>
            <a:r>
              <a:rPr lang="en-US" sz="2800" dirty="0" smtClean="0">
                <a:cs typeface="B Zar" pitchFamily="2" charset="-78"/>
              </a:rPr>
              <a:t>(margin)</a:t>
            </a:r>
            <a:r>
              <a:rPr lang="fa-IR" sz="2800" dirty="0" smtClean="0">
                <a:cs typeface="B Zar" pitchFamily="2" charset="-78"/>
              </a:rPr>
              <a:t> ريسك را كنترل مي‌كند</a:t>
            </a:r>
            <a:endParaRPr lang="en-US" sz="28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كاهش هزينه‌هاي معاملاتي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400" dirty="0" smtClean="0">
                <a:cs typeface="B Zar" pitchFamily="2" charset="-78"/>
              </a:rPr>
              <a:t>جستجو، گزينش، كشف قيمت، تنظيم قرارداد، ....</a:t>
            </a:r>
          </a:p>
          <a:p>
            <a:r>
              <a:rPr lang="fa-IR" sz="2400" dirty="0" smtClean="0">
                <a:cs typeface="B Zar" pitchFamily="2" charset="-78"/>
              </a:rPr>
              <a:t>بورس هزينه‌هاي معاملاتي را كاهش مي‌دهد همان‌طور كه فعاليت بازار را گسترش مي‌دهد </a:t>
            </a:r>
          </a:p>
          <a:p>
            <a:r>
              <a:rPr lang="fa-IR" sz="2400" dirty="0" smtClean="0">
                <a:cs typeface="B Zar" pitchFamily="2" charset="-78"/>
              </a:rPr>
              <a:t>افزايش رقابت از طريق بورس، هزينه‌هاي معاملاتي را كاهش مي‌دهد </a:t>
            </a:r>
          </a:p>
          <a:p>
            <a:r>
              <a:rPr lang="fa-IR" sz="2400" dirty="0" smtClean="0">
                <a:cs typeface="B Zar" pitchFamily="2" charset="-78"/>
              </a:rPr>
              <a:t>هزينه‌هاي جستجو را كاهش مي‌دهد</a:t>
            </a:r>
          </a:p>
          <a:p>
            <a:r>
              <a:rPr lang="fa-IR" sz="2400" dirty="0" smtClean="0">
                <a:cs typeface="B Zar" pitchFamily="2" charset="-78"/>
              </a:rPr>
              <a:t>كاهش هزينه‌هاي اطلاعاتي از طريق استانداردكردن محصولات </a:t>
            </a:r>
          </a:p>
          <a:p>
            <a:r>
              <a:rPr lang="fa-IR" sz="2400" dirty="0" smtClean="0">
                <a:cs typeface="B Zar" pitchFamily="2" charset="-78"/>
              </a:rPr>
              <a:t>سازماندهي به اعضا با هدف كاهش هزينه‌هاي گزينش</a:t>
            </a:r>
          </a:p>
          <a:p>
            <a:r>
              <a:rPr lang="fa-IR" sz="2400" dirty="0" smtClean="0">
                <a:cs typeface="B Zar" pitchFamily="2" charset="-78"/>
              </a:rPr>
              <a:t>معاملات سازمان‌يافته براي كاهش اختلاف‌ها و منازعات و بدين‌ترتيب كاهش هزينه‌هاي معاملاتي</a:t>
            </a:r>
          </a:p>
          <a:p>
            <a:r>
              <a:rPr lang="fa-IR" sz="2400" dirty="0" smtClean="0">
                <a:cs typeface="B Zar" pitchFamily="2" charset="-78"/>
              </a:rPr>
              <a:t>افزايش شفافيت هم هزينه‌هاي معاملاتي را كاهش مي‌دهد </a:t>
            </a:r>
          </a:p>
          <a:p>
            <a:r>
              <a:rPr lang="fa-IR" sz="2400" dirty="0" smtClean="0">
                <a:cs typeface="B Zar" pitchFamily="2" charset="-78"/>
              </a:rPr>
              <a:t>تعيين مقررات و حل اختلاف‌ها و منازعات با هزينه‌هاي پايين </a:t>
            </a:r>
            <a:endParaRPr lang="en-US" sz="24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كاهش هزينه‌هاي معاملاتي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(II)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كاهش هزينه‌هاي گزينش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كاهش هزينه‌هاي اطلاعات 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افزايش شفافيت 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كاهش منازعات و اختلافات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حل اختلافات و منازعات با هزينة پايين </a:t>
            </a:r>
            <a:endParaRPr lang="en-US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9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6858000" cy="762000"/>
          </a:xfrm>
        </p:spPr>
        <p:txBody>
          <a:bodyPr/>
          <a:lstStyle/>
          <a:p>
            <a:r>
              <a:rPr lang="fa-IR" sz="3600" dirty="0" smtClean="0"/>
              <a:t>شرايط مورد نياز براي فعاليت كارآمد: </a:t>
            </a:r>
            <a:br>
              <a:rPr lang="fa-IR" sz="3600" dirty="0" smtClean="0"/>
            </a:br>
            <a:r>
              <a:rPr lang="fa-IR" sz="3600" dirty="0" smtClean="0"/>
              <a:t>زيرساخت‌هاي فيزيكي و نهادي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(I)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sz="2400" dirty="0" smtClean="0">
                <a:cs typeface="B Zar" pitchFamily="2" charset="-78"/>
              </a:rPr>
              <a:t>نظم معاملاتي </a:t>
            </a:r>
            <a:r>
              <a:rPr lang="en-US" sz="2400" dirty="0" smtClean="0">
                <a:cs typeface="B Zar" pitchFamily="2" charset="-78"/>
                <a:sym typeface="Wingdings" pitchFamily="2" charset="2"/>
              </a:rPr>
              <a:t></a:t>
            </a:r>
            <a:r>
              <a:rPr lang="fa-IR" sz="2400" dirty="0" smtClean="0">
                <a:cs typeface="B Zar" pitchFamily="2" charset="-78"/>
                <a:sym typeface="Wingdings" pitchFamily="2" charset="2"/>
              </a:rPr>
              <a:t> وجود قواعد سازمان‌يافته براي انجام معاملات و ساير فعاليت‌ها 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cs typeface="B Zar" pitchFamily="2" charset="-78"/>
                <a:sym typeface="Wingdings" pitchFamily="2" charset="2"/>
              </a:rPr>
              <a:t>وجود محصولات مالي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cs typeface="B Zar" pitchFamily="2" charset="-78"/>
                <a:sym typeface="Wingdings" pitchFamily="2" charset="2"/>
              </a:rPr>
              <a:t>تعيين اعضا براي كاهش هزينه‌هاي معاملاتي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cs typeface="B Zar" pitchFamily="2" charset="-78"/>
                <a:sym typeface="Wingdings" pitchFamily="2" charset="2"/>
              </a:rPr>
              <a:t>وجود قواعد لازم براي ايجاد هماهنگي: هدف كاهش هزينه‌هاي ساعتي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cs typeface="B Zar" pitchFamily="2" charset="-78"/>
                <a:sym typeface="Wingdings" pitchFamily="2" charset="2"/>
              </a:rPr>
              <a:t>استانداردكردن محصولات با توجه به امكانات و سابقة معاملاتي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cs typeface="B Zar" pitchFamily="2" charset="-78"/>
                <a:sym typeface="Wingdings" pitchFamily="2" charset="2"/>
              </a:rPr>
              <a:t>گردآوري و توزيع گستردة اطلاعات و افزايش شفافيت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368425" y="2362200"/>
            <a:ext cx="7089776" cy="1905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/>
            </a:r>
            <a:br>
              <a:rPr lang="en-US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</a:br>
            <a:r>
              <a:rPr lang="fa-IR" sz="40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نقش قراردادهای مالی بورس انرژی در کارایی بازار برق ایران </a:t>
            </a:r>
            <a:r>
              <a:rPr lang="fa-IR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 </a:t>
            </a:r>
            <a:r>
              <a:rPr lang="en-US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/>
            </a:r>
            <a:br>
              <a:rPr lang="en-US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</a:br>
            <a:endParaRPr lang="en-US" sz="4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4343400"/>
            <a:ext cx="6400800" cy="457200"/>
          </a:xfrm>
        </p:spPr>
        <p:txBody>
          <a:bodyPr/>
          <a:lstStyle/>
          <a:p>
            <a:pPr eaLnBrk="1" hangingPunct="1"/>
            <a:r>
              <a:rPr lang="fa-IR" sz="1800" dirty="0" smtClean="0">
                <a:solidFill>
                  <a:schemeClr val="tx1"/>
                </a:solidFill>
                <a:cs typeface="B Titr" pitchFamily="2" charset="-78"/>
              </a:rPr>
              <a:t>حسین عبده تبریزی</a:t>
            </a:r>
            <a:endParaRPr lang="en-US" sz="1800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1143000" y="4953000"/>
            <a:ext cx="7848601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rtl="1"/>
            <a:r>
              <a:rPr lang="fa-IR" sz="1700" dirty="0" smtClean="0">
                <a:cs typeface="B Zar" pitchFamily="2" charset="-78"/>
              </a:rPr>
              <a:t>5 مهر 1391 </a:t>
            </a:r>
            <a:r>
              <a:rPr lang="fa-IR" sz="1700" dirty="0">
                <a:cs typeface="B Zar" pitchFamily="2" charset="-78"/>
              </a:rPr>
              <a:t>– </a:t>
            </a:r>
            <a:r>
              <a:rPr lang="fa-IR" sz="1700" dirty="0" smtClean="0">
                <a:cs typeface="B Zar" pitchFamily="2" charset="-78"/>
              </a:rPr>
              <a:t>تهران، سالن همایش‌های وزارت نیرو</a:t>
            </a:r>
          </a:p>
          <a:p>
            <a:pPr algn="ctr" rtl="1"/>
            <a:endParaRPr lang="en-US" sz="1700" dirty="0">
              <a:cs typeface="B Zar" pitchFamily="2" charset="-78"/>
            </a:endParaRPr>
          </a:p>
          <a:p>
            <a:pPr algn="ctr" rtl="1"/>
            <a:r>
              <a:rPr lang="fa-IR" sz="1700" dirty="0" smtClean="0">
                <a:cs typeface="B Zar" pitchFamily="2" charset="-78"/>
              </a:rPr>
              <a:t>سی‌ودومین گردهمایی فصلی بورس انرژی</a:t>
            </a:r>
            <a:endParaRPr lang="fa-IR" sz="1700" dirty="0">
              <a:cs typeface="B Zar" pitchFamily="2" charset="-78"/>
            </a:endParaRPr>
          </a:p>
          <a:p>
            <a:pPr algn="ctr" rtl="1"/>
            <a:r>
              <a:rPr lang="fa-IR" sz="1700" dirty="0">
                <a:cs typeface="B Zar" pitchFamily="2" charset="-78"/>
              </a:rPr>
              <a:t> </a:t>
            </a:r>
            <a:endParaRPr lang="en-US" sz="17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6858000" cy="533400"/>
          </a:xfrm>
        </p:spPr>
        <p:txBody>
          <a:bodyPr/>
          <a:lstStyle/>
          <a:p>
            <a:r>
              <a:rPr lang="fa-IR" dirty="0" smtClean="0"/>
              <a:t>شرايط مورد نياز براي فعاليت كارآمد: </a:t>
            </a:r>
            <a:br>
              <a:rPr lang="fa-IR" dirty="0" smtClean="0"/>
            </a:br>
            <a:r>
              <a:rPr lang="fa-IR" dirty="0" smtClean="0"/>
              <a:t>زيرساخت‌هاي فيزيكي و نهادي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(II)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fa-IR" sz="2400" dirty="0" smtClean="0">
                <a:solidFill>
                  <a:prstClr val="black"/>
                </a:solidFill>
                <a:cs typeface="B Zar" pitchFamily="2" charset="-78"/>
              </a:rPr>
              <a:t>وجود تعهدات روشن درقبال محصولات بورس و راه‌هاي حل اختلاف و منازعات </a:t>
            </a:r>
          </a:p>
          <a:p>
            <a:pPr lvl="0">
              <a:lnSpc>
                <a:spcPct val="150000"/>
              </a:lnSpc>
            </a:pPr>
            <a:r>
              <a:rPr lang="fa-IR" sz="2400" dirty="0" smtClean="0">
                <a:solidFill>
                  <a:prstClr val="black"/>
                </a:solidFill>
                <a:cs typeface="B Zar" pitchFamily="2" charset="-78"/>
              </a:rPr>
              <a:t>وجود رقابت در نرخ‌هاي كارگزاران و پايين نگاه‌داشتن هزينه‌ها و نرخ‌هاي بورس</a:t>
            </a:r>
          </a:p>
          <a:p>
            <a:pPr lvl="0">
              <a:lnSpc>
                <a:spcPct val="150000"/>
              </a:lnSpc>
            </a:pPr>
            <a:r>
              <a:rPr lang="fa-IR" sz="2400" dirty="0" smtClean="0">
                <a:solidFill>
                  <a:prstClr val="black"/>
                </a:solidFill>
                <a:cs typeface="B Zar" pitchFamily="2" charset="-78"/>
              </a:rPr>
              <a:t>وجود </a:t>
            </a:r>
            <a:r>
              <a:rPr lang="en-US" sz="2400" dirty="0" smtClean="0">
                <a:solidFill>
                  <a:prstClr val="black"/>
                </a:solidFill>
                <a:cs typeface="B Zar" pitchFamily="2" charset="-78"/>
              </a:rPr>
              <a:t>TSO</a:t>
            </a:r>
            <a:r>
              <a:rPr lang="fa-IR" sz="2400" dirty="0" smtClean="0">
                <a:solidFill>
                  <a:prstClr val="black"/>
                </a:solidFill>
                <a:cs typeface="B Zar" pitchFamily="2" charset="-78"/>
              </a:rPr>
              <a:t> و بهتر از آن </a:t>
            </a:r>
            <a:r>
              <a:rPr lang="en-US" sz="2400" dirty="0" smtClean="0">
                <a:solidFill>
                  <a:prstClr val="black"/>
                </a:solidFill>
                <a:cs typeface="B Zar" pitchFamily="2" charset="-78"/>
              </a:rPr>
              <a:t>ISO</a:t>
            </a:r>
            <a:r>
              <a:rPr lang="fa-IR" sz="2400" dirty="0" smtClean="0">
                <a:solidFill>
                  <a:prstClr val="black"/>
                </a:solidFill>
                <a:cs typeface="B Zar" pitchFamily="2" charset="-78"/>
              </a:rPr>
              <a:t> كارآمد </a:t>
            </a:r>
          </a:p>
          <a:p>
            <a:pPr lvl="0">
              <a:lnSpc>
                <a:spcPct val="150000"/>
              </a:lnSpc>
            </a:pPr>
            <a:r>
              <a:rPr lang="fa-IR" sz="2400" dirty="0" smtClean="0">
                <a:solidFill>
                  <a:prstClr val="black"/>
                </a:solidFill>
                <a:cs typeface="B Zar" pitchFamily="2" charset="-78"/>
              </a:rPr>
              <a:t>خصوصي‌سازي تا حد ممكن بازار و كاهش حوزة عمل انحصار طبيعي در صنعت برق</a:t>
            </a:r>
          </a:p>
          <a:p>
            <a:pPr lvl="0">
              <a:lnSpc>
                <a:spcPct val="150000"/>
              </a:lnSpc>
            </a:pPr>
            <a:r>
              <a:rPr lang="fa-IR" sz="2400" dirty="0" smtClean="0">
                <a:solidFill>
                  <a:prstClr val="black"/>
                </a:solidFill>
                <a:cs typeface="B Zar" pitchFamily="2" charset="-78"/>
              </a:rPr>
              <a:t>افزايش حجم كه براي كاهش هزينه‌هاي معاملاتي لازم است </a:t>
            </a:r>
          </a:p>
          <a:p>
            <a:pPr lvl="0">
              <a:lnSpc>
                <a:spcPct val="150000"/>
              </a:lnSpc>
            </a:pPr>
            <a:r>
              <a:rPr lang="fa-IR" sz="2400" dirty="0" smtClean="0">
                <a:solidFill>
                  <a:prstClr val="black"/>
                </a:solidFill>
                <a:cs typeface="B Zar" pitchFamily="2" charset="-78"/>
              </a:rPr>
              <a:t>وجود معامله‌گران و كارگزاران كافي</a:t>
            </a:r>
          </a:p>
          <a:p>
            <a:pPr lvl="0">
              <a:lnSpc>
                <a:spcPct val="150000"/>
              </a:lnSpc>
            </a:pPr>
            <a:r>
              <a:rPr lang="fa-IR" sz="2400" dirty="0" smtClean="0">
                <a:solidFill>
                  <a:prstClr val="black"/>
                </a:solidFill>
                <a:cs typeface="B Zar" pitchFamily="2" charset="-78"/>
              </a:rPr>
              <a:t>حفظ كيفيت ارائة برق</a:t>
            </a:r>
            <a:endParaRPr lang="en-US" sz="2400" dirty="0" smtClean="0">
              <a:solidFill>
                <a:prstClr val="black"/>
              </a:solidFill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263F-EACE-439E-8E58-6F62B750036D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685800" y="2559050"/>
            <a:ext cx="7620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Elham" pitchFamily="2" charset="-78"/>
              </a:rPr>
              <a:t>با تشکر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B Elham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457200" y="1371601"/>
            <a:ext cx="7467600" cy="3809999"/>
          </a:xfrm>
          <a:custGeom>
            <a:avLst/>
            <a:gdLst>
              <a:gd name="connsiteX0" fmla="*/ 0 w 4608576"/>
              <a:gd name="connsiteY0" fmla="*/ 0 h 5026025"/>
              <a:gd name="connsiteX1" fmla="*/ 4608576 w 4608576"/>
              <a:gd name="connsiteY1" fmla="*/ 0 h 5026025"/>
              <a:gd name="connsiteX2" fmla="*/ 4608576 w 4608576"/>
              <a:gd name="connsiteY2" fmla="*/ 5026025 h 5026025"/>
              <a:gd name="connsiteX3" fmla="*/ 0 w 4608576"/>
              <a:gd name="connsiteY3" fmla="*/ 5026025 h 5026025"/>
              <a:gd name="connsiteX4" fmla="*/ 0 w 4608576"/>
              <a:gd name="connsiteY4" fmla="*/ 0 h 502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8576" h="5026025">
                <a:moveTo>
                  <a:pt x="0" y="0"/>
                </a:moveTo>
                <a:lnTo>
                  <a:pt x="4608576" y="0"/>
                </a:lnTo>
                <a:lnTo>
                  <a:pt x="4608576" y="5026025"/>
                </a:lnTo>
                <a:lnTo>
                  <a:pt x="0" y="50260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0" rIns="199136" bIns="199136" numCol="1" spcCol="1270" anchor="ctr" anchorCtr="0">
            <a:noAutofit/>
          </a:bodyPr>
          <a:lstStyle/>
          <a:p>
            <a:pPr lvl="0" algn="ctr" defTabSz="1244600" rtl="1">
              <a:spcBef>
                <a:spcPct val="0"/>
              </a:spcBef>
              <a:spcAft>
                <a:spcPct val="35000"/>
              </a:spcAft>
            </a:pPr>
            <a:r>
              <a:rPr lang="fa-IR" sz="2800" u="sng" kern="1200" dirty="0" smtClean="0">
                <a:cs typeface="B Titr" pitchFamily="2" charset="-78"/>
              </a:rPr>
              <a:t>بازار برق ایران</a:t>
            </a:r>
          </a:p>
          <a:p>
            <a:pPr lvl="0" algn="ctr" defTabSz="1244600" rtl="1">
              <a:spcBef>
                <a:spcPct val="0"/>
              </a:spcBef>
              <a:spcAft>
                <a:spcPct val="35000"/>
              </a:spcAft>
            </a:pPr>
            <a:r>
              <a:rPr lang="fa-IR" sz="2800" kern="1200" dirty="0" smtClean="0">
                <a:cs typeface="B Titr" pitchFamily="2" charset="-78"/>
              </a:rPr>
              <a:t>تا همين اواخر</a:t>
            </a:r>
          </a:p>
          <a:p>
            <a:pPr lvl="0" algn="ctr" defTabSz="1244600" rtl="1">
              <a:spcBef>
                <a:spcPct val="0"/>
              </a:spcBef>
              <a:spcAft>
                <a:spcPct val="35000"/>
              </a:spcAft>
            </a:pPr>
            <a:endParaRPr lang="en-US" sz="2800" kern="1200" dirty="0">
              <a:cs typeface="B Titr" pitchFamily="2" charset="-78"/>
            </a:endParaRPr>
          </a:p>
          <a:p>
            <a:pPr marL="228600" lvl="1" indent="-228600" algn="r" defTabSz="977900" rtl="1"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q"/>
            </a:pPr>
            <a:r>
              <a:rPr lang="fa-IR" sz="2800" kern="1200" dirty="0" smtClean="0">
                <a:cs typeface="B Zar" pitchFamily="2" charset="-78"/>
              </a:rPr>
              <a:t>بازار روز قبل مبتنی بر مع</a:t>
            </a:r>
            <a:r>
              <a:rPr lang="fa-IR" sz="2800" dirty="0">
                <a:cs typeface="B Zar" pitchFamily="2" charset="-78"/>
              </a:rPr>
              <a:t>ا</a:t>
            </a:r>
            <a:r>
              <a:rPr lang="fa-IR" sz="2800" kern="1200" dirty="0" smtClean="0">
                <a:cs typeface="B Zar" pitchFamily="2" charset="-78"/>
              </a:rPr>
              <a:t>ملات ساعتی</a:t>
            </a:r>
            <a:r>
              <a:rPr lang="en-US" sz="2800" kern="1200" dirty="0" smtClean="0">
                <a:cs typeface="B Zar" pitchFamily="2" charset="-78"/>
              </a:rPr>
              <a:t>     </a:t>
            </a:r>
            <a:r>
              <a:rPr lang="fa-IR" sz="2800" kern="1200" dirty="0" smtClean="0">
                <a:cs typeface="B Zar" pitchFamily="2" charset="-78"/>
              </a:rPr>
              <a:t> </a:t>
            </a:r>
            <a:r>
              <a:rPr lang="en-US" sz="2800" dirty="0" smtClean="0">
                <a:cs typeface="B Zar" pitchFamily="2" charset="-78"/>
              </a:rPr>
              <a:t>day ahead</a:t>
            </a:r>
            <a:endParaRPr lang="en-US" sz="2800" kern="1200" dirty="0">
              <a:cs typeface="B Zar" pitchFamily="2" charset="-78"/>
            </a:endParaRPr>
          </a:p>
          <a:p>
            <a:pPr marL="228600" lvl="1" indent="-228600" algn="r" defTabSz="977900" rtl="1"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q"/>
            </a:pPr>
            <a:r>
              <a:rPr lang="fa-IR" sz="2800" kern="1200" dirty="0" smtClean="0">
                <a:cs typeface="B Zar" pitchFamily="2" charset="-78"/>
              </a:rPr>
              <a:t>پرداخت مطابق پیشنهاد           </a:t>
            </a:r>
            <a:r>
              <a:rPr lang="en-US" sz="2800" kern="1200" dirty="0" smtClean="0">
                <a:cs typeface="B Zar" pitchFamily="2" charset="-78"/>
              </a:rPr>
              <a:t>    </a:t>
            </a:r>
            <a:r>
              <a:rPr lang="fa-IR" sz="2800" kern="1200" dirty="0" smtClean="0">
                <a:cs typeface="B Zar" pitchFamily="2" charset="-78"/>
              </a:rPr>
              <a:t>      </a:t>
            </a:r>
            <a:r>
              <a:rPr lang="en-US" sz="2800" kern="1200" dirty="0" smtClean="0">
                <a:cs typeface="B Zar" pitchFamily="2" charset="-78"/>
              </a:rPr>
              <a:t>     </a:t>
            </a:r>
            <a:r>
              <a:rPr lang="fa-IR" sz="2800" kern="1200" dirty="0" smtClean="0">
                <a:cs typeface="B Zar" pitchFamily="2" charset="-78"/>
              </a:rPr>
              <a:t>   </a:t>
            </a:r>
            <a:r>
              <a:rPr lang="en-US" sz="2800" dirty="0" smtClean="0">
                <a:cs typeface="B Zar" pitchFamily="2" charset="-78"/>
              </a:rPr>
              <a:t>p</a:t>
            </a:r>
            <a:r>
              <a:rPr lang="en-US" sz="2800" kern="1200" dirty="0" smtClean="0">
                <a:cs typeface="B Zar" pitchFamily="2" charset="-78"/>
              </a:rPr>
              <a:t>ay as bid</a:t>
            </a:r>
            <a:endParaRPr lang="en-US" sz="2800" kern="1200" dirty="0">
              <a:cs typeface="B Zar" pitchFamily="2" charset="-78"/>
            </a:endParaRPr>
          </a:p>
          <a:p>
            <a:pPr marL="228600" lvl="1" indent="-228600" algn="r" defTabSz="977900" rtl="1"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q"/>
            </a:pPr>
            <a:r>
              <a:rPr lang="fa-IR" sz="2800" dirty="0" smtClean="0">
                <a:cs typeface="B Zar" pitchFamily="2" charset="-78"/>
              </a:rPr>
              <a:t>تک خریدار                                    </a:t>
            </a:r>
            <a:r>
              <a:rPr lang="en-US" sz="2800" dirty="0" smtClean="0">
                <a:cs typeface="B Zar" pitchFamily="2" charset="-78"/>
              </a:rPr>
              <a:t>     </a:t>
            </a:r>
            <a:r>
              <a:rPr lang="fa-IR" sz="2800" dirty="0" smtClean="0">
                <a:cs typeface="B Zar" pitchFamily="2" charset="-78"/>
              </a:rPr>
              <a:t>  </a:t>
            </a:r>
            <a:r>
              <a:rPr lang="en-US" sz="2800" dirty="0" smtClean="0">
                <a:cs typeface="B Zar" pitchFamily="2" charset="-78"/>
              </a:rPr>
              <a:t>single buyer</a:t>
            </a:r>
            <a:endParaRPr lang="en-US" sz="2800" kern="1200" dirty="0">
              <a:cs typeface="B Zar" pitchFamily="2" charset="-78"/>
            </a:endParaRPr>
          </a:p>
          <a:p>
            <a:pPr marL="228600" lvl="1" indent="-228600" algn="r" defTabSz="977900" rtl="1"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q"/>
            </a:pPr>
            <a:r>
              <a:rPr lang="fa-IR" sz="2800" dirty="0" smtClean="0">
                <a:cs typeface="B Zar" pitchFamily="2" charset="-78"/>
              </a:rPr>
              <a:t>رقابت یک طرفه                           	طرف تولید</a:t>
            </a:r>
            <a:endParaRPr lang="en-US" sz="2800" kern="12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199"/>
          </a:xfrm>
        </p:spPr>
        <p:txBody>
          <a:bodyPr/>
          <a:lstStyle/>
          <a:p>
            <a:pPr lvl="0" algn="ctr">
              <a:lnSpc>
                <a:spcPct val="150000"/>
              </a:lnSpc>
              <a:buNone/>
            </a:pPr>
            <a:r>
              <a:rPr lang="fa-IR" sz="4400" dirty="0" smtClean="0">
                <a:cs typeface="B Titr" pitchFamily="2" charset="-78"/>
              </a:rPr>
              <a:t>یکی از مولفه‌های </a:t>
            </a:r>
          </a:p>
          <a:p>
            <a:pPr lvl="0" algn="ctr">
              <a:lnSpc>
                <a:spcPct val="150000"/>
              </a:lnSpc>
              <a:buNone/>
            </a:pPr>
            <a:r>
              <a:rPr lang="fa-IR" sz="4400" dirty="0" smtClean="0">
                <a:cs typeface="B Titr" pitchFamily="2" charset="-78"/>
              </a:rPr>
              <a:t>تجدید ساختار در صنعت برق </a:t>
            </a:r>
          </a:p>
          <a:p>
            <a:pPr lvl="0" algn="ctr">
              <a:lnSpc>
                <a:spcPct val="150000"/>
              </a:lnSpc>
              <a:buNone/>
            </a:pPr>
            <a:r>
              <a:rPr lang="fa-IR" sz="4400" dirty="0" smtClean="0">
                <a:cs typeface="B Titr" pitchFamily="2" charset="-78"/>
              </a:rPr>
              <a:t>(انرژی الکتریکی) نوآوری‌های بازارهای معاملاتی است</a:t>
            </a:r>
            <a:endParaRPr lang="en-US" sz="44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413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بازیگران بازار برق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714068"/>
              </p:ext>
            </p:extLst>
          </p:nvPr>
        </p:nvGraphicFramePr>
        <p:xfrm>
          <a:off x="304800" y="1219200"/>
          <a:ext cx="8229600" cy="501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kern="1200" dirty="0">
                        <a:solidFill>
                          <a:schemeClr val="tx1">
                            <a:hueOff val="0"/>
                            <a:satOff val="0"/>
                            <a:lumOff val="0"/>
                            <a:alphaOff val="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buFont typeface="Arial" pitchFamily="34" charset="0"/>
                        <a:buChar char="•"/>
                      </a:pPr>
                      <a:r>
                        <a:rPr lang="fa-IR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و بهره‌برداران انتقال</a:t>
                      </a:r>
                      <a:endParaRPr lang="en-US" sz="1600" kern="1200" dirty="0">
                        <a:solidFill>
                          <a:schemeClr val="tx1">
                            <a:hueOff val="0"/>
                            <a:satOff val="0"/>
                            <a:lumOff val="0"/>
                            <a:alphaOff val="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Producers</a:t>
                      </a:r>
                      <a:endParaRPr lang="en-US" sz="1600" kern="1200" dirty="0">
                        <a:solidFill>
                          <a:schemeClr val="tx1">
                            <a:hueOff val="0"/>
                            <a:satOff val="0"/>
                            <a:lumOff val="0"/>
                            <a:alphaOff val="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تولیدکنندگان</a:t>
                      </a:r>
                      <a:endParaRPr lang="en-US" sz="1600" kern="1200" dirty="0">
                        <a:solidFill>
                          <a:schemeClr val="tx1">
                            <a:hueOff val="0"/>
                            <a:satOff val="0"/>
                            <a:lumOff val="0"/>
                            <a:alphaOff val="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buFont typeface="Arial" pitchFamily="34" charset="0"/>
                        <a:buChar char="•"/>
                      </a:pPr>
                      <a:endParaRPr lang="en-US" sz="1600" kern="1200" dirty="0">
                        <a:solidFill>
                          <a:schemeClr val="tx1">
                            <a:hueOff val="0"/>
                            <a:satOff val="0"/>
                            <a:lumOff val="0"/>
                            <a:alphaOff val="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Retailers</a:t>
                      </a:r>
                      <a:endParaRPr lang="en-US" sz="1600" kern="1200" dirty="0">
                        <a:solidFill>
                          <a:schemeClr val="tx1">
                            <a:hueOff val="0"/>
                            <a:satOff val="0"/>
                            <a:lumOff val="0"/>
                            <a:alphaOff val="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خرده‌فروشان انرژی</a:t>
                      </a:r>
                      <a:endParaRPr lang="en-US" sz="1600" kern="1200" dirty="0">
                        <a:solidFill>
                          <a:schemeClr val="tx1">
                            <a:hueOff val="0"/>
                            <a:satOff val="0"/>
                            <a:lumOff val="0"/>
                            <a:alphaOff val="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335280">
                <a:tc>
                  <a:txBody>
                    <a:bodyPr/>
                    <a:lstStyle/>
                    <a:p>
                      <a:pPr algn="just" rtl="1">
                        <a:buFont typeface="Arial" pitchFamily="34" charset="0"/>
                        <a:buChar char="•"/>
                      </a:pPr>
                      <a:r>
                        <a:rPr lang="fa-IR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صنایع بزرگ و کوچک</a:t>
                      </a:r>
                    </a:p>
                    <a:p>
                      <a:pPr algn="just" rtl="1">
                        <a:buFont typeface="Arial" pitchFamily="34" charset="0"/>
                        <a:buChar char="•"/>
                      </a:pPr>
                      <a:r>
                        <a:rPr lang="fa-IR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خانوارها</a:t>
                      </a:r>
                    </a:p>
                    <a:p>
                      <a:pPr algn="just" rtl="1">
                        <a:buFont typeface="Arial" pitchFamily="34" charset="0"/>
                        <a:buChar char="•"/>
                      </a:pPr>
                      <a:r>
                        <a:rPr lang="fa-IR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بخش كشاورزي</a:t>
                      </a:r>
                    </a:p>
                    <a:p>
                      <a:pPr algn="just" rtl="1">
                        <a:buFont typeface="Arial" pitchFamily="34" charset="0"/>
                        <a:buChar char="•"/>
                      </a:pPr>
                      <a:r>
                        <a:rPr lang="fa-IR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بخش خدمات </a:t>
                      </a:r>
                    </a:p>
                    <a:p>
                      <a:pPr algn="just" rtl="1">
                        <a:buFont typeface="Arial" pitchFamily="34" charset="0"/>
                        <a:buNone/>
                      </a:pPr>
                      <a:r>
                        <a:rPr lang="fa-IR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. ...</a:t>
                      </a:r>
                    </a:p>
                    <a:p>
                      <a:pPr algn="just" rtl="1">
                        <a:buFont typeface="Arial" pitchFamily="34" charset="0"/>
                        <a:buChar char="•"/>
                      </a:pPr>
                      <a:endParaRPr lang="en-US" sz="1600" kern="1200" dirty="0">
                        <a:solidFill>
                          <a:schemeClr val="tx1">
                            <a:hueOff val="0"/>
                            <a:satOff val="0"/>
                            <a:lumOff val="0"/>
                            <a:alphaOff val="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End-Users</a:t>
                      </a:r>
                      <a:endParaRPr lang="en-US" sz="1600" kern="1200" dirty="0">
                        <a:solidFill>
                          <a:schemeClr val="tx1">
                            <a:hueOff val="0"/>
                            <a:satOff val="0"/>
                            <a:lumOff val="0"/>
                            <a:alphaOff val="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مصرف‌کنندگان نهایی</a:t>
                      </a:r>
                      <a:endParaRPr lang="en-US" sz="1600" kern="1200" dirty="0">
                        <a:solidFill>
                          <a:schemeClr val="tx1">
                            <a:hueOff val="0"/>
                            <a:satOff val="0"/>
                            <a:lumOff val="0"/>
                            <a:alphaOff val="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buFont typeface="Arial" pitchFamily="34" charset="0"/>
                        <a:buChar char="•"/>
                      </a:pPr>
                      <a:r>
                        <a:rPr lang="fa-IR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و بازارگردان‌ها</a:t>
                      </a:r>
                      <a:endParaRPr lang="en-US" sz="1600" kern="1200" dirty="0">
                        <a:solidFill>
                          <a:schemeClr val="tx1">
                            <a:hueOff val="0"/>
                            <a:satOff val="0"/>
                            <a:lumOff val="0"/>
                            <a:alphaOff val="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Traders</a:t>
                      </a:r>
                      <a:endParaRPr lang="en-US" sz="1600" kern="1200" dirty="0">
                        <a:solidFill>
                          <a:schemeClr val="tx1">
                            <a:hueOff val="0"/>
                            <a:satOff val="0"/>
                            <a:lumOff val="0"/>
                            <a:alphaOff val="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معامله‌گران</a:t>
                      </a:r>
                      <a:endParaRPr lang="en-US" sz="1600" kern="1200" dirty="0">
                        <a:solidFill>
                          <a:schemeClr val="tx1">
                            <a:hueOff val="0"/>
                            <a:satOff val="0"/>
                            <a:lumOff val="0"/>
                            <a:alphaOff val="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buFont typeface="Arial" pitchFamily="34" charset="0"/>
                        <a:buChar char="•"/>
                      </a:pPr>
                      <a:endParaRPr lang="en-US" sz="1600" kern="1200" dirty="0">
                        <a:solidFill>
                          <a:schemeClr val="tx1">
                            <a:hueOff val="0"/>
                            <a:satOff val="0"/>
                            <a:lumOff val="0"/>
                            <a:alphaOff val="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Brokers</a:t>
                      </a:r>
                      <a:endParaRPr lang="en-US" sz="1600" kern="1200" dirty="0">
                        <a:solidFill>
                          <a:schemeClr val="tx1">
                            <a:hueOff val="0"/>
                            <a:satOff val="0"/>
                            <a:lumOff val="0"/>
                            <a:alphaOff val="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کارگزاران</a:t>
                      </a:r>
                      <a:endParaRPr lang="en-US" sz="1600" kern="1200" dirty="0">
                        <a:solidFill>
                          <a:schemeClr val="tx1">
                            <a:hueOff val="0"/>
                            <a:satOff val="0"/>
                            <a:lumOff val="0"/>
                            <a:alphaOff val="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buFont typeface="Arial" pitchFamily="34" charset="0"/>
                        <a:buChar char="•"/>
                      </a:pPr>
                      <a:r>
                        <a:rPr lang="fa-IR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شرکت‌های سرمایه‌گذاری</a:t>
                      </a:r>
                    </a:p>
                    <a:p>
                      <a:pPr algn="just" rtl="1">
                        <a:buFont typeface="Arial" pitchFamily="34" charset="0"/>
                        <a:buChar char="•"/>
                      </a:pPr>
                      <a:r>
                        <a:rPr lang="fa-IR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بانک‌ها</a:t>
                      </a:r>
                    </a:p>
                    <a:p>
                      <a:pPr algn="just" rtl="1">
                        <a:buFont typeface="Arial" pitchFamily="34" charset="0"/>
                        <a:buChar char="•"/>
                      </a:pPr>
                      <a:r>
                        <a:rPr lang="fa-IR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مدیران صندوق‌ها</a:t>
                      </a:r>
                    </a:p>
                    <a:p>
                      <a:pPr algn="just" rtl="1">
                        <a:buFont typeface="Arial" pitchFamily="34" charset="0"/>
                        <a:buChar char="•"/>
                      </a:pPr>
                      <a:r>
                        <a:rPr lang="fa-IR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صندوق‌های حفظ ارزش</a:t>
                      </a:r>
                    </a:p>
                    <a:p>
                      <a:pPr algn="just" rtl="1">
                        <a:buFont typeface="Arial" pitchFamily="34" charset="0"/>
                        <a:buChar char="•"/>
                      </a:pPr>
                      <a:r>
                        <a:rPr lang="fa-IR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سایر نهادهای مالی</a:t>
                      </a:r>
                    </a:p>
                    <a:p>
                      <a:pPr algn="just" rtl="1">
                        <a:buFont typeface="Arial" pitchFamily="34" charset="0"/>
                        <a:buChar char="•"/>
                      </a:pPr>
                      <a:r>
                        <a:rPr lang="fa-IR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سرمایه‌گذاران حقیقی</a:t>
                      </a:r>
                      <a:endParaRPr lang="en-US" sz="1600" kern="1200" dirty="0">
                        <a:solidFill>
                          <a:schemeClr val="tx1">
                            <a:hueOff val="0"/>
                            <a:satOff val="0"/>
                            <a:lumOff val="0"/>
                            <a:alphaOff val="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>
                        <a:solidFill>
                          <a:schemeClr val="tx1">
                            <a:hueOff val="0"/>
                            <a:satOff val="0"/>
                            <a:lumOff val="0"/>
                            <a:alphaOff val="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kern="1200" dirty="0" smtClean="0">
                          <a:solidFill>
                            <a:schemeClr val="tx1">
                              <a:hueOff val="0"/>
                              <a:satOff val="0"/>
                              <a:lumOff val="0"/>
                              <a:alphaOff val="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سرمایه‌گذاران مالی</a:t>
                      </a:r>
                      <a:endParaRPr lang="en-US" sz="1600" kern="1200" dirty="0">
                        <a:solidFill>
                          <a:schemeClr val="tx1">
                            <a:hueOff val="0"/>
                            <a:satOff val="0"/>
                            <a:lumOff val="0"/>
                            <a:alphaOff val="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97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بازارها و محصولات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81000" y="1143001"/>
            <a:ext cx="8305800" cy="1066799"/>
          </a:xfrm>
          <a:custGeom>
            <a:avLst/>
            <a:gdLst>
              <a:gd name="connsiteX0" fmla="*/ 0 w 4608576"/>
              <a:gd name="connsiteY0" fmla="*/ 0 h 5026025"/>
              <a:gd name="connsiteX1" fmla="*/ 4608576 w 4608576"/>
              <a:gd name="connsiteY1" fmla="*/ 0 h 5026025"/>
              <a:gd name="connsiteX2" fmla="*/ 4608576 w 4608576"/>
              <a:gd name="connsiteY2" fmla="*/ 5026025 h 5026025"/>
              <a:gd name="connsiteX3" fmla="*/ 0 w 4608576"/>
              <a:gd name="connsiteY3" fmla="*/ 5026025 h 5026025"/>
              <a:gd name="connsiteX4" fmla="*/ 0 w 4608576"/>
              <a:gd name="connsiteY4" fmla="*/ 0 h 502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8576" h="5026025">
                <a:moveTo>
                  <a:pt x="0" y="0"/>
                </a:moveTo>
                <a:lnTo>
                  <a:pt x="4608576" y="0"/>
                </a:lnTo>
                <a:lnTo>
                  <a:pt x="4608576" y="5026025"/>
                </a:lnTo>
                <a:lnTo>
                  <a:pt x="0" y="50260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0" rIns="199136" bIns="199136" numCol="1" spcCol="1270" anchor="ctr" anchorCtr="0">
            <a:noAutofit/>
          </a:bodyPr>
          <a:lstStyle/>
          <a:p>
            <a:pPr marL="228600" lvl="1" indent="-228600" algn="r" defTabSz="977900" rtl="1"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q"/>
            </a:pPr>
            <a:r>
              <a:rPr lang="fa-IR" sz="2200" kern="1200" dirty="0" smtClean="0">
                <a:cs typeface="B Zar" pitchFamily="2" charset="-78"/>
              </a:rPr>
              <a:t> بازارهای فیزیکی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381000" y="1397000"/>
          <a:ext cx="8153400" cy="454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797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ادامه بازارها و محصولات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114800"/>
          </a:xfrm>
        </p:spPr>
        <p:txBody>
          <a:bodyPr/>
          <a:lstStyle/>
          <a:p>
            <a:pPr lvl="0" algn="just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dirty="0" smtClean="0">
                <a:cs typeface="B Zar" pitchFamily="2" charset="-78"/>
              </a:rPr>
              <a:t>قراردادهای دوجانبة خارج از بورس (اگر نباشد باید قرارداد تحویل فیزیکی آتی باشد)</a:t>
            </a:r>
          </a:p>
          <a:p>
            <a:pPr lvl="0" algn="just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kern="1200" dirty="0" smtClean="0">
                <a:cs typeface="B Zar" pitchFamily="2" charset="-78"/>
              </a:rPr>
              <a:t>بازار عمده‌فروشی برق کشور</a:t>
            </a:r>
          </a:p>
          <a:p>
            <a:pPr lvl="0" algn="just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dirty="0" smtClean="0">
                <a:cs typeface="B Zar" pitchFamily="2" charset="-78"/>
              </a:rPr>
              <a:t>مبادلات برون مرزی</a:t>
            </a:r>
          </a:p>
          <a:p>
            <a:pPr lvl="0" algn="just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kern="1200" dirty="0" smtClean="0">
                <a:cs typeface="B Zar" pitchFamily="2" charset="-78"/>
              </a:rPr>
              <a:t>بازارخدمات جانبی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Ancillary Service Market</a:t>
            </a:r>
            <a:endParaRPr lang="fa-IR" kern="1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dirty="0" smtClean="0">
                <a:cs typeface="B Zar" pitchFamily="2" charset="-78"/>
              </a:rPr>
              <a:t>کنترل فرکانس</a:t>
            </a:r>
          </a:p>
          <a:p>
            <a:pPr lvl="1" algn="just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dirty="0" smtClean="0">
                <a:cs typeface="B Zar" pitchFamily="2" charset="-78"/>
              </a:rPr>
              <a:t>تامین توان رآکتیو</a:t>
            </a:r>
            <a:endParaRPr lang="en-US" sz="2400" kern="1200" dirty="0" smtClean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بازارها و محصولات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(II)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>
                <a:latin typeface="Times New Roman" pitchFamily="18" charset="0"/>
                <a:cs typeface="B Zar" pitchFamily="2" charset="-78"/>
              </a:rPr>
              <a:t>بازارهاي مالي (مشتقه‌هاي برقي)</a:t>
            </a:r>
          </a:p>
          <a:p>
            <a:pPr lvl="1">
              <a:lnSpc>
                <a:spcPct val="150000"/>
              </a:lnSpc>
            </a:pPr>
            <a:r>
              <a:rPr lang="fa-IR" dirty="0" smtClean="0">
                <a:latin typeface="Times New Roman" pitchFamily="18" charset="0"/>
                <a:cs typeface="B Zar" pitchFamily="2" charset="-78"/>
              </a:rPr>
              <a:t>آتي </a:t>
            </a:r>
            <a:r>
              <a:rPr lang="en-US" dirty="0" smtClean="0">
                <a:latin typeface="Times New Roman" pitchFamily="18" charset="0"/>
                <a:cs typeface="B Zar" pitchFamily="2" charset="-78"/>
              </a:rPr>
              <a:t>Future</a:t>
            </a:r>
          </a:p>
          <a:p>
            <a:pPr lvl="1">
              <a:lnSpc>
                <a:spcPct val="150000"/>
              </a:lnSpc>
            </a:pPr>
            <a:r>
              <a:rPr lang="fa-IR" dirty="0" smtClean="0">
                <a:latin typeface="Times New Roman" pitchFamily="18" charset="0"/>
                <a:cs typeface="B Zar" pitchFamily="2" charset="-78"/>
              </a:rPr>
              <a:t>تحويل آينده </a:t>
            </a:r>
            <a:r>
              <a:rPr lang="en-US" dirty="0" smtClean="0">
                <a:latin typeface="Times New Roman" pitchFamily="18" charset="0"/>
                <a:cs typeface="B Zar" pitchFamily="2" charset="-78"/>
              </a:rPr>
              <a:t>Forward</a:t>
            </a:r>
          </a:p>
          <a:p>
            <a:pPr lvl="1">
              <a:lnSpc>
                <a:spcPct val="150000"/>
              </a:lnSpc>
            </a:pPr>
            <a:r>
              <a:rPr lang="fa-IR" dirty="0" smtClean="0">
                <a:latin typeface="Times New Roman" pitchFamily="18" charset="0"/>
                <a:cs typeface="B Zar" pitchFamily="2" charset="-78"/>
              </a:rPr>
              <a:t>قرارداد تفاوت </a:t>
            </a:r>
            <a:r>
              <a:rPr lang="en-US" dirty="0" smtClean="0">
                <a:latin typeface="Times New Roman" pitchFamily="18" charset="0"/>
                <a:cs typeface="B Zar" pitchFamily="2" charset="-78"/>
              </a:rPr>
              <a:t>CFD</a:t>
            </a:r>
          </a:p>
          <a:p>
            <a:pPr lvl="1">
              <a:lnSpc>
                <a:spcPct val="150000"/>
              </a:lnSpc>
            </a:pPr>
            <a:r>
              <a:rPr lang="fa-IR" dirty="0" smtClean="0">
                <a:latin typeface="Times New Roman" pitchFamily="18" charset="0"/>
                <a:cs typeface="B Zar" pitchFamily="2" charset="-78"/>
              </a:rPr>
              <a:t>اختيار معامله </a:t>
            </a:r>
            <a:r>
              <a:rPr lang="en-US" dirty="0" smtClean="0">
                <a:latin typeface="Times New Roman" pitchFamily="18" charset="0"/>
                <a:cs typeface="B Zar" pitchFamily="2" charset="-78"/>
              </a:rPr>
              <a:t>Option</a:t>
            </a:r>
            <a:endParaRPr lang="fa-IR" dirty="0" smtClean="0">
              <a:latin typeface="Times New Roman" pitchFamily="18" charset="0"/>
              <a:cs typeface="B Zar" pitchFamily="2" charset="-78"/>
            </a:endParaRPr>
          </a:p>
          <a:p>
            <a:pPr lvl="1">
              <a:lnSpc>
                <a:spcPct val="150000"/>
              </a:lnSpc>
            </a:pPr>
            <a:r>
              <a:rPr lang="fa-IR" dirty="0" smtClean="0">
                <a:latin typeface="Times New Roman" pitchFamily="18" charset="0"/>
                <a:cs typeface="B Zar" pitchFamily="2" charset="-78"/>
              </a:rPr>
              <a:t>سوآپ </a:t>
            </a:r>
            <a:r>
              <a:rPr lang="en-US" dirty="0" smtClean="0">
                <a:latin typeface="Times New Roman" pitchFamily="18" charset="0"/>
                <a:cs typeface="B Zar" pitchFamily="2" charset="-78"/>
              </a:rPr>
              <a:t>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ادامه بازارها و محصولات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(II)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sz="2800" dirty="0" smtClean="0">
                <a:cs typeface="B Zar" pitchFamily="2" charset="-78"/>
              </a:rPr>
              <a:t>قيمت مشتقه‌ها از قيمت‌ها در بازار فيزيكي ريشه مي‌گيرد</a:t>
            </a:r>
          </a:p>
          <a:p>
            <a:pPr>
              <a:lnSpc>
                <a:spcPct val="150000"/>
              </a:lnSpc>
            </a:pPr>
            <a:r>
              <a:rPr lang="fa-IR" sz="2800" dirty="0" smtClean="0">
                <a:cs typeface="B Zar" pitchFamily="2" charset="-78"/>
              </a:rPr>
              <a:t>حجم معاملات آتي 4 تا 10 برابر معاملات نقدي </a:t>
            </a:r>
          </a:p>
          <a:p>
            <a:pPr>
              <a:lnSpc>
                <a:spcPct val="150000"/>
              </a:lnSpc>
            </a:pPr>
            <a:r>
              <a:rPr lang="fa-IR" sz="2800" dirty="0" smtClean="0">
                <a:cs typeface="B Zar" pitchFamily="2" charset="-78"/>
              </a:rPr>
              <a:t>معاملات غيرقابل تحويل صرفاً مالي</a:t>
            </a:r>
          </a:p>
          <a:p>
            <a:pPr>
              <a:lnSpc>
                <a:spcPct val="150000"/>
              </a:lnSpc>
            </a:pPr>
            <a:r>
              <a:rPr lang="fa-IR" sz="2800" dirty="0" smtClean="0">
                <a:cs typeface="B Zar" pitchFamily="2" charset="-78"/>
              </a:rPr>
              <a:t>بازارهاي گازوكرين </a:t>
            </a:r>
            <a:r>
              <a:rPr lang="en-US" sz="2800" dirty="0" smtClean="0">
                <a:cs typeface="B Zar" pitchFamily="2" charset="-78"/>
                <a:sym typeface="Wingdings" pitchFamily="2" charset="2"/>
              </a:rPr>
              <a:t></a:t>
            </a:r>
            <a:r>
              <a:rPr lang="fa-IR" sz="2800" dirty="0" smtClean="0">
                <a:cs typeface="B Zar" pitchFamily="2" charset="-78"/>
                <a:sym typeface="Wingdings" pitchFamily="2" charset="2"/>
              </a:rPr>
              <a:t> </a:t>
            </a:r>
            <a:r>
              <a:rPr lang="fa-IR" sz="2800" dirty="0" smtClean="0">
                <a:cs typeface="B Zar" pitchFamily="2" charset="-78"/>
              </a:rPr>
              <a:t>استانداردسازي قراردادهايي در زمينة </a:t>
            </a:r>
            <a:r>
              <a:rPr lang="fa-IR" sz="2400" dirty="0" smtClean="0">
                <a:cs typeface="B Zar" pitchFamily="2" charset="-78"/>
              </a:rPr>
              <a:t>سهيمة مجاز ميزان توليد، دي‌اكسيد كربن و ساير گازهاي گلخانه‌اي</a:t>
            </a:r>
            <a:endParaRPr lang="en-US" sz="24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1D528D"/>
        </a:dk1>
        <a:lt1>
          <a:srgbClr val="FFFFFF"/>
        </a:lt1>
        <a:dk2>
          <a:srgbClr val="FFFFFF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0E3F96"/>
        </a:dk1>
        <a:lt1>
          <a:srgbClr val="FFFFFF"/>
        </a:lt1>
        <a:dk2>
          <a:srgbClr val="FFFFFF"/>
        </a:dk2>
        <a:lt2>
          <a:srgbClr val="B2B2B2"/>
        </a:lt2>
        <a:accent1>
          <a:srgbClr val="306FCC"/>
        </a:accent1>
        <a:accent2>
          <a:srgbClr val="99CCFF"/>
        </a:accent2>
        <a:accent3>
          <a:srgbClr val="FFFFFF"/>
        </a:accent3>
        <a:accent4>
          <a:srgbClr val="0A347F"/>
        </a:accent4>
        <a:accent5>
          <a:srgbClr val="ADBBE2"/>
        </a:accent5>
        <a:accent6>
          <a:srgbClr val="8AB9E7"/>
        </a:accent6>
        <a:hlink>
          <a:srgbClr val="25A2A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39527</TotalTime>
  <Words>901</Words>
  <Application>Microsoft Office PowerPoint</Application>
  <PresentationFormat>On-screen Show (4:3)</PresentationFormat>
  <Paragraphs>197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Sample presentation slides</vt:lpstr>
      <vt:lpstr>بسم‌الله الرحمن الرحیم</vt:lpstr>
      <vt:lpstr> نقش قراردادهای مالی بورس انرژی در کارایی بازار برق ایران   </vt:lpstr>
      <vt:lpstr>PowerPoint Presentation</vt:lpstr>
      <vt:lpstr>PowerPoint Presentation</vt:lpstr>
      <vt:lpstr>بازیگران بازار برق</vt:lpstr>
      <vt:lpstr>بازارها و محصولات (I)</vt:lpstr>
      <vt:lpstr>ادامه بازارها و محصولات (I)</vt:lpstr>
      <vt:lpstr>بازارها و محصولات (II)</vt:lpstr>
      <vt:lpstr>ادامه بازارها و محصولات (II)</vt:lpstr>
      <vt:lpstr>PowerPoint Presentation</vt:lpstr>
      <vt:lpstr>هدف از تأسيس بورس برق</vt:lpstr>
      <vt:lpstr>كاهش و مديريت ريسك</vt:lpstr>
      <vt:lpstr>ريسك‌هاي بورس برق</vt:lpstr>
      <vt:lpstr>آتي در مقايسه با تحويل آينده </vt:lpstr>
      <vt:lpstr>چه كساني در بازار آتي برق شركت مي‌كنند</vt:lpstr>
      <vt:lpstr>مواضع آتي</vt:lpstr>
      <vt:lpstr>كاهش هزينه‌هاي معاملاتي (I)</vt:lpstr>
      <vt:lpstr>كاهش هزينه‌هاي معاملاتي (II)</vt:lpstr>
      <vt:lpstr>شرايط مورد نياز براي فعاليت كارآمد:  زيرساخت‌هاي فيزيكي و نهادي (I)</vt:lpstr>
      <vt:lpstr>شرايط مورد نياز براي فعاليت كارآمد:  زيرساخت‌هاي فيزيكي و نهادي (II)</vt:lpstr>
      <vt:lpstr>PowerPoint Presentation</vt:lpstr>
    </vt:vector>
  </TitlesOfParts>
  <Company>Saudi Aramco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Administrator</dc:creator>
  <cp:lastModifiedBy>tabrizi</cp:lastModifiedBy>
  <cp:revision>1502</cp:revision>
  <dcterms:created xsi:type="dcterms:W3CDTF">2007-09-07T17:57:35Z</dcterms:created>
  <dcterms:modified xsi:type="dcterms:W3CDTF">2012-09-26T06:48:52Z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TC011367981033</vt:lpwstr>
  </property>
</Properties>
</file>